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307" r:id="rId6"/>
    <p:sldId id="306" r:id="rId7"/>
    <p:sldId id="280" r:id="rId8"/>
    <p:sldId id="281" r:id="rId9"/>
    <p:sldId id="282" r:id="rId10"/>
    <p:sldId id="283" r:id="rId11"/>
    <p:sldId id="284" r:id="rId12"/>
    <p:sldId id="285" r:id="rId13"/>
    <p:sldId id="308" r:id="rId14"/>
    <p:sldId id="287" r:id="rId15"/>
    <p:sldId id="288" r:id="rId16"/>
    <p:sldId id="290" r:id="rId17"/>
    <p:sldId id="291" r:id="rId18"/>
    <p:sldId id="293" r:id="rId19"/>
    <p:sldId id="295" r:id="rId20"/>
    <p:sldId id="296" r:id="rId21"/>
    <p:sldId id="297" r:id="rId22"/>
    <p:sldId id="298" r:id="rId23"/>
    <p:sldId id="299" r:id="rId24"/>
    <p:sldId id="309" r:id="rId25"/>
    <p:sldId id="300" r:id="rId26"/>
    <p:sldId id="301" r:id="rId27"/>
    <p:sldId id="302" r:id="rId28"/>
    <p:sldId id="303" r:id="rId29"/>
    <p:sldId id="30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09C"/>
    <a:srgbClr val="9422DA"/>
    <a:srgbClr val="E492AD"/>
    <a:srgbClr val="81EBA4"/>
    <a:srgbClr val="48B462"/>
    <a:srgbClr val="C17EEE"/>
    <a:srgbClr val="235EE3"/>
    <a:srgbClr val="755849"/>
    <a:srgbClr val="46B88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9F9E9F-EAFD-4698-9607-1A9BA1412FC9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02E3A8-DD34-4EC6-B0D8-8D59AE16D61E}">
      <dgm:prSet custT="1"/>
      <dgm:spPr/>
      <dgm:t>
        <a:bodyPr/>
        <a:lstStyle/>
        <a:p>
          <a:r>
            <a:rPr lang="en-IN" sz="2400" b="1" dirty="0"/>
            <a:t>Language Used: </a:t>
          </a:r>
          <a:r>
            <a:rPr lang="en-IN" sz="2000" dirty="0"/>
            <a:t>Python </a:t>
          </a:r>
          <a:endParaRPr lang="en-US" sz="2000" dirty="0"/>
        </a:p>
      </dgm:t>
    </dgm:pt>
    <dgm:pt modelId="{8E4AA212-1EE6-4281-BF02-1ADB3524AA4D}" type="parTrans" cxnId="{648FA49E-E73D-4882-865D-A85119C17357}">
      <dgm:prSet/>
      <dgm:spPr/>
      <dgm:t>
        <a:bodyPr/>
        <a:lstStyle/>
        <a:p>
          <a:endParaRPr lang="en-US"/>
        </a:p>
      </dgm:t>
    </dgm:pt>
    <dgm:pt modelId="{124DC796-D17D-4AF7-A803-80AEDD3C774B}" type="sibTrans" cxnId="{648FA49E-E73D-4882-865D-A85119C17357}">
      <dgm:prSet/>
      <dgm:spPr/>
      <dgm:t>
        <a:bodyPr/>
        <a:lstStyle/>
        <a:p>
          <a:endParaRPr lang="en-US"/>
        </a:p>
      </dgm:t>
    </dgm:pt>
    <dgm:pt modelId="{D2A528E6-D877-4BB4-B804-CC6B29E0D779}">
      <dgm:prSet custT="1"/>
      <dgm:spPr/>
      <dgm:t>
        <a:bodyPr/>
        <a:lstStyle/>
        <a:p>
          <a:r>
            <a:rPr lang="en-US" sz="2400" b="1"/>
            <a:t>Minimum specs:</a:t>
          </a:r>
          <a:endParaRPr lang="en-US" sz="2400" b="1" dirty="0"/>
        </a:p>
      </dgm:t>
    </dgm:pt>
    <dgm:pt modelId="{37F524FA-762C-44E6-B8E0-069A26DC203A}" type="parTrans" cxnId="{0F89F3B9-8AFC-4B38-BD0A-1040BE2F650F}">
      <dgm:prSet/>
      <dgm:spPr/>
      <dgm:t>
        <a:bodyPr/>
        <a:lstStyle/>
        <a:p>
          <a:endParaRPr lang="en-US"/>
        </a:p>
      </dgm:t>
    </dgm:pt>
    <dgm:pt modelId="{FFD00CE1-E82B-41F1-B7A7-60447C376965}" type="sibTrans" cxnId="{0F89F3B9-8AFC-4B38-BD0A-1040BE2F650F}">
      <dgm:prSet/>
      <dgm:spPr/>
      <dgm:t>
        <a:bodyPr/>
        <a:lstStyle/>
        <a:p>
          <a:endParaRPr lang="en-US"/>
        </a:p>
      </dgm:t>
    </dgm:pt>
    <dgm:pt modelId="{72F42724-23A8-4E30-AB03-217FFC9369DD}">
      <dgm:prSet/>
      <dgm:spPr/>
      <dgm:t>
        <a:bodyPr/>
        <a:lstStyle/>
        <a:p>
          <a:r>
            <a:rPr lang="en-IN" dirty="0"/>
            <a:t>•	Processors: Intel Atom processor or Intel Core i3 processor</a:t>
          </a:r>
          <a:endParaRPr lang="en-US" dirty="0"/>
        </a:p>
      </dgm:t>
    </dgm:pt>
    <dgm:pt modelId="{EF008399-433F-43B6-BA84-1097D95A5A4C}" type="parTrans" cxnId="{15D20833-DFF9-44E8-8AA4-271B2BAFB818}">
      <dgm:prSet/>
      <dgm:spPr/>
      <dgm:t>
        <a:bodyPr/>
        <a:lstStyle/>
        <a:p>
          <a:endParaRPr lang="en-US"/>
        </a:p>
      </dgm:t>
    </dgm:pt>
    <dgm:pt modelId="{98D0B31A-CBD8-49B8-93D3-D2AAD89AE951}" type="sibTrans" cxnId="{15D20833-DFF9-44E8-8AA4-271B2BAFB818}">
      <dgm:prSet/>
      <dgm:spPr/>
      <dgm:t>
        <a:bodyPr/>
        <a:lstStyle/>
        <a:p>
          <a:endParaRPr lang="en-US"/>
        </a:p>
      </dgm:t>
    </dgm:pt>
    <dgm:pt modelId="{690B1463-EF6B-4D8C-9C12-3CBC7099F9C1}">
      <dgm:prSet/>
      <dgm:spPr/>
      <dgm:t>
        <a:bodyPr/>
        <a:lstStyle/>
        <a:p>
          <a:r>
            <a:rPr lang="en-IN" dirty="0"/>
            <a:t>•	RAM: At least 2 GB</a:t>
          </a:r>
          <a:endParaRPr lang="en-US" dirty="0"/>
        </a:p>
      </dgm:t>
    </dgm:pt>
    <dgm:pt modelId="{28B8E5F6-C0A1-40C6-B701-DE51B9370584}" type="parTrans" cxnId="{52E51B98-849F-4CB6-AD0F-B2C0BE4446E2}">
      <dgm:prSet/>
      <dgm:spPr/>
      <dgm:t>
        <a:bodyPr/>
        <a:lstStyle/>
        <a:p>
          <a:endParaRPr lang="en-US"/>
        </a:p>
      </dgm:t>
    </dgm:pt>
    <dgm:pt modelId="{88C2792D-EEF1-4641-8BA6-74C3116EBDF7}" type="sibTrans" cxnId="{52E51B98-849F-4CB6-AD0F-B2C0BE4446E2}">
      <dgm:prSet/>
      <dgm:spPr/>
      <dgm:t>
        <a:bodyPr/>
        <a:lstStyle/>
        <a:p>
          <a:endParaRPr lang="en-US"/>
        </a:p>
      </dgm:t>
    </dgm:pt>
    <dgm:pt modelId="{662D0A33-DF93-4316-96F1-543A6548E176}">
      <dgm:prSet/>
      <dgm:spPr/>
      <dgm:t>
        <a:bodyPr/>
        <a:lstStyle/>
        <a:p>
          <a:r>
            <a:rPr lang="en-IN" dirty="0"/>
            <a:t>•	Disk space: 1 GB</a:t>
          </a:r>
          <a:endParaRPr lang="en-US" dirty="0"/>
        </a:p>
      </dgm:t>
    </dgm:pt>
    <dgm:pt modelId="{1DDDEBF4-9BDB-4FBB-AA95-AD1E3B076491}" type="parTrans" cxnId="{5A68A7C3-E57F-421F-B906-B3AFC0C5D7C6}">
      <dgm:prSet/>
      <dgm:spPr/>
      <dgm:t>
        <a:bodyPr/>
        <a:lstStyle/>
        <a:p>
          <a:endParaRPr lang="en-US"/>
        </a:p>
      </dgm:t>
    </dgm:pt>
    <dgm:pt modelId="{FE45A40F-F047-45DE-93CA-E06478D227DC}" type="sibTrans" cxnId="{5A68A7C3-E57F-421F-B906-B3AFC0C5D7C6}">
      <dgm:prSet/>
      <dgm:spPr/>
      <dgm:t>
        <a:bodyPr/>
        <a:lstStyle/>
        <a:p>
          <a:endParaRPr lang="en-US"/>
        </a:p>
      </dgm:t>
    </dgm:pt>
    <dgm:pt modelId="{45366167-AE19-4EE2-B348-D184FABD3841}">
      <dgm:prSet/>
      <dgm:spPr/>
      <dgm:t>
        <a:bodyPr/>
        <a:lstStyle/>
        <a:p>
          <a:r>
            <a:rPr lang="en-IN" dirty="0"/>
            <a:t>•	Operating systems: Windows* 7 or later, macOS, and Linux</a:t>
          </a:r>
          <a:endParaRPr lang="en-US" dirty="0"/>
        </a:p>
      </dgm:t>
    </dgm:pt>
    <dgm:pt modelId="{0DBB3AEC-85B5-4513-BD3F-00EA64DBDB87}" type="parTrans" cxnId="{CAD94C62-2303-4901-88FA-8779B3B8AA9A}">
      <dgm:prSet/>
      <dgm:spPr/>
      <dgm:t>
        <a:bodyPr/>
        <a:lstStyle/>
        <a:p>
          <a:endParaRPr lang="en-US"/>
        </a:p>
      </dgm:t>
    </dgm:pt>
    <dgm:pt modelId="{273ABEAE-CF2B-4B0E-AE12-3B783678E64F}" type="sibTrans" cxnId="{CAD94C62-2303-4901-88FA-8779B3B8AA9A}">
      <dgm:prSet/>
      <dgm:spPr/>
      <dgm:t>
        <a:bodyPr/>
        <a:lstStyle/>
        <a:p>
          <a:endParaRPr lang="en-US"/>
        </a:p>
      </dgm:t>
    </dgm:pt>
    <dgm:pt modelId="{F46A8518-4395-455A-BAC1-C175163920C5}">
      <dgm:prSet/>
      <dgm:spPr/>
      <dgm:t>
        <a:bodyPr/>
        <a:lstStyle/>
        <a:p>
          <a:r>
            <a:rPr lang="en-IN" dirty="0"/>
            <a:t>•	Python versions: 2.7.X, 3.6.X</a:t>
          </a:r>
          <a:endParaRPr lang="en-US" dirty="0"/>
        </a:p>
      </dgm:t>
    </dgm:pt>
    <dgm:pt modelId="{33EE88A2-5956-422F-8840-3A7C756576D3}" type="parTrans" cxnId="{FB32CB12-25C9-4ED1-9F0F-C1EB7039FFC0}">
      <dgm:prSet/>
      <dgm:spPr/>
      <dgm:t>
        <a:bodyPr/>
        <a:lstStyle/>
        <a:p>
          <a:endParaRPr lang="en-US"/>
        </a:p>
      </dgm:t>
    </dgm:pt>
    <dgm:pt modelId="{DD735A62-1213-490E-AC80-9832569AE4E9}" type="sibTrans" cxnId="{FB32CB12-25C9-4ED1-9F0F-C1EB7039FFC0}">
      <dgm:prSet/>
      <dgm:spPr/>
      <dgm:t>
        <a:bodyPr/>
        <a:lstStyle/>
        <a:p>
          <a:endParaRPr lang="en-US"/>
        </a:p>
      </dgm:t>
    </dgm:pt>
    <dgm:pt modelId="{A88DBE67-E50F-4F27-A64D-7E8DF176DEE6}">
      <dgm:prSet/>
      <dgm:spPr/>
      <dgm:t>
        <a:bodyPr/>
        <a:lstStyle/>
        <a:p>
          <a:r>
            <a:rPr lang="en-IN" dirty="0"/>
            <a:t>•	Must have a functional Microphone </a:t>
          </a:r>
          <a:endParaRPr lang="en-US" dirty="0"/>
        </a:p>
      </dgm:t>
    </dgm:pt>
    <dgm:pt modelId="{A95A7A0A-3837-42CE-81BF-15905402D550}" type="parTrans" cxnId="{A0ACE694-05D4-4D9F-B953-5A36BEF304FE}">
      <dgm:prSet/>
      <dgm:spPr/>
      <dgm:t>
        <a:bodyPr/>
        <a:lstStyle/>
        <a:p>
          <a:endParaRPr lang="en-US"/>
        </a:p>
      </dgm:t>
    </dgm:pt>
    <dgm:pt modelId="{ED6664D4-73EB-4713-B352-5BC45CDCFE96}" type="sibTrans" cxnId="{A0ACE694-05D4-4D9F-B953-5A36BEF304FE}">
      <dgm:prSet/>
      <dgm:spPr/>
      <dgm:t>
        <a:bodyPr/>
        <a:lstStyle/>
        <a:p>
          <a:endParaRPr lang="en-US"/>
        </a:p>
      </dgm:t>
    </dgm:pt>
    <dgm:pt modelId="{9BDB0153-AEDB-4CA4-9928-FB9C6E64331E}">
      <dgm:prSet/>
      <dgm:spPr/>
      <dgm:t>
        <a:bodyPr/>
        <a:lstStyle/>
        <a:p>
          <a:r>
            <a:rPr lang="en-IN"/>
            <a:t>•	Internet Connection</a:t>
          </a:r>
          <a:endParaRPr lang="en-US"/>
        </a:p>
      </dgm:t>
    </dgm:pt>
    <dgm:pt modelId="{48C87AF3-4AD6-4DA1-A7D6-D0C4F22831F9}" type="parTrans" cxnId="{1257A932-17DA-44D0-A810-00C4B62BFE75}">
      <dgm:prSet/>
      <dgm:spPr/>
      <dgm:t>
        <a:bodyPr/>
        <a:lstStyle/>
        <a:p>
          <a:endParaRPr lang="en-US"/>
        </a:p>
      </dgm:t>
    </dgm:pt>
    <dgm:pt modelId="{AD0079F3-5F0E-4F15-8189-D5BA425F78DB}" type="sibTrans" cxnId="{1257A932-17DA-44D0-A810-00C4B62BFE75}">
      <dgm:prSet/>
      <dgm:spPr/>
      <dgm:t>
        <a:bodyPr/>
        <a:lstStyle/>
        <a:p>
          <a:endParaRPr lang="en-US"/>
        </a:p>
      </dgm:t>
    </dgm:pt>
    <dgm:pt modelId="{9BB4961B-5A52-4BE3-A8B7-D19EE252AEF9}">
      <dgm:prSet/>
      <dgm:spPr/>
      <dgm:t>
        <a:bodyPr/>
        <a:lstStyle/>
        <a:p>
          <a:r>
            <a:rPr lang="en-IN" dirty="0"/>
            <a:t>•	IDE: Visual Studio Code, PyCharm</a:t>
          </a:r>
          <a:endParaRPr lang="en-US" dirty="0"/>
        </a:p>
      </dgm:t>
    </dgm:pt>
    <dgm:pt modelId="{009CB1A0-CB24-49C6-A369-014516B84D98}" type="parTrans" cxnId="{EBEF2685-38E5-45E1-A73F-DF5D8CE82822}">
      <dgm:prSet/>
      <dgm:spPr/>
      <dgm:t>
        <a:bodyPr/>
        <a:lstStyle/>
        <a:p>
          <a:endParaRPr lang="en-US"/>
        </a:p>
      </dgm:t>
    </dgm:pt>
    <dgm:pt modelId="{FCE5E3B9-7EE3-4C1E-8C33-C5946A410589}" type="sibTrans" cxnId="{EBEF2685-38E5-45E1-A73F-DF5D8CE82822}">
      <dgm:prSet/>
      <dgm:spPr/>
      <dgm:t>
        <a:bodyPr/>
        <a:lstStyle/>
        <a:p>
          <a:endParaRPr lang="en-US"/>
        </a:p>
      </dgm:t>
    </dgm:pt>
    <dgm:pt modelId="{354FFEB4-E1BE-4257-B8ED-31D1024058E2}" type="pres">
      <dgm:prSet presAssocID="{709F9E9F-EAFD-4698-9607-1A9BA1412FC9}" presName="vert0" presStyleCnt="0">
        <dgm:presLayoutVars>
          <dgm:dir/>
          <dgm:animOne val="branch"/>
          <dgm:animLvl val="lvl"/>
        </dgm:presLayoutVars>
      </dgm:prSet>
      <dgm:spPr/>
    </dgm:pt>
    <dgm:pt modelId="{7D4F6DB5-CA3B-412F-A09B-A0FA5B4697A9}" type="pres">
      <dgm:prSet presAssocID="{9402E3A8-DD34-4EC6-B0D8-8D59AE16D61E}" presName="thickLine" presStyleLbl="alignNode1" presStyleIdx="0" presStyleCnt="10"/>
      <dgm:spPr/>
    </dgm:pt>
    <dgm:pt modelId="{67BE717E-A1F4-4382-AB18-1FDADE89CCA5}" type="pres">
      <dgm:prSet presAssocID="{9402E3A8-DD34-4EC6-B0D8-8D59AE16D61E}" presName="horz1" presStyleCnt="0"/>
      <dgm:spPr/>
    </dgm:pt>
    <dgm:pt modelId="{396A0C1A-BFE0-47A8-9943-042F3A8CCFE3}" type="pres">
      <dgm:prSet presAssocID="{9402E3A8-DD34-4EC6-B0D8-8D59AE16D61E}" presName="tx1" presStyleLbl="revTx" presStyleIdx="0" presStyleCnt="10"/>
      <dgm:spPr/>
    </dgm:pt>
    <dgm:pt modelId="{67BDF656-B388-4C27-A44B-D889865CA292}" type="pres">
      <dgm:prSet presAssocID="{9402E3A8-DD34-4EC6-B0D8-8D59AE16D61E}" presName="vert1" presStyleCnt="0"/>
      <dgm:spPr/>
    </dgm:pt>
    <dgm:pt modelId="{17C14A63-C386-4DED-9584-0EA6FA980AA6}" type="pres">
      <dgm:prSet presAssocID="{D2A528E6-D877-4BB4-B804-CC6B29E0D779}" presName="thickLine" presStyleLbl="alignNode1" presStyleIdx="1" presStyleCnt="10"/>
      <dgm:spPr/>
    </dgm:pt>
    <dgm:pt modelId="{3BB383BC-CBEF-4A93-B2FC-CAF0E325C1BB}" type="pres">
      <dgm:prSet presAssocID="{D2A528E6-D877-4BB4-B804-CC6B29E0D779}" presName="horz1" presStyleCnt="0"/>
      <dgm:spPr/>
    </dgm:pt>
    <dgm:pt modelId="{EBDA656A-2D3D-4020-956B-7B7EB5967783}" type="pres">
      <dgm:prSet presAssocID="{D2A528E6-D877-4BB4-B804-CC6B29E0D779}" presName="tx1" presStyleLbl="revTx" presStyleIdx="1" presStyleCnt="10"/>
      <dgm:spPr/>
    </dgm:pt>
    <dgm:pt modelId="{38796B0B-B377-41A2-8EBF-C4BAFC734558}" type="pres">
      <dgm:prSet presAssocID="{D2A528E6-D877-4BB4-B804-CC6B29E0D779}" presName="vert1" presStyleCnt="0"/>
      <dgm:spPr/>
    </dgm:pt>
    <dgm:pt modelId="{77D61ED9-3FD9-4645-AE20-F11B7AA6CA01}" type="pres">
      <dgm:prSet presAssocID="{72F42724-23A8-4E30-AB03-217FFC9369DD}" presName="thickLine" presStyleLbl="alignNode1" presStyleIdx="2" presStyleCnt="10"/>
      <dgm:spPr/>
    </dgm:pt>
    <dgm:pt modelId="{251F333F-7B45-42F0-8540-130CF57E658F}" type="pres">
      <dgm:prSet presAssocID="{72F42724-23A8-4E30-AB03-217FFC9369DD}" presName="horz1" presStyleCnt="0"/>
      <dgm:spPr/>
    </dgm:pt>
    <dgm:pt modelId="{7240CFC9-60A2-4FE8-9839-8D2B9580F6D0}" type="pres">
      <dgm:prSet presAssocID="{72F42724-23A8-4E30-AB03-217FFC9369DD}" presName="tx1" presStyleLbl="revTx" presStyleIdx="2" presStyleCnt="10"/>
      <dgm:spPr/>
    </dgm:pt>
    <dgm:pt modelId="{C616CFCA-1197-40EE-BD26-9ADCDA32B88D}" type="pres">
      <dgm:prSet presAssocID="{72F42724-23A8-4E30-AB03-217FFC9369DD}" presName="vert1" presStyleCnt="0"/>
      <dgm:spPr/>
    </dgm:pt>
    <dgm:pt modelId="{9FCB7E0F-2628-48F8-9E06-4205E1B80414}" type="pres">
      <dgm:prSet presAssocID="{690B1463-EF6B-4D8C-9C12-3CBC7099F9C1}" presName="thickLine" presStyleLbl="alignNode1" presStyleIdx="3" presStyleCnt="10"/>
      <dgm:spPr/>
    </dgm:pt>
    <dgm:pt modelId="{32FBB32A-EE23-479A-98D7-64512ED95ECB}" type="pres">
      <dgm:prSet presAssocID="{690B1463-EF6B-4D8C-9C12-3CBC7099F9C1}" presName="horz1" presStyleCnt="0"/>
      <dgm:spPr/>
    </dgm:pt>
    <dgm:pt modelId="{74CF3D3D-A94B-47FE-A238-0CC45231A728}" type="pres">
      <dgm:prSet presAssocID="{690B1463-EF6B-4D8C-9C12-3CBC7099F9C1}" presName="tx1" presStyleLbl="revTx" presStyleIdx="3" presStyleCnt="10"/>
      <dgm:spPr/>
    </dgm:pt>
    <dgm:pt modelId="{2DC69DE3-748D-4050-9B37-F54D8FA4EE3A}" type="pres">
      <dgm:prSet presAssocID="{690B1463-EF6B-4D8C-9C12-3CBC7099F9C1}" presName="vert1" presStyleCnt="0"/>
      <dgm:spPr/>
    </dgm:pt>
    <dgm:pt modelId="{2182F909-4166-4E1C-B9F1-10A4826D5B97}" type="pres">
      <dgm:prSet presAssocID="{662D0A33-DF93-4316-96F1-543A6548E176}" presName="thickLine" presStyleLbl="alignNode1" presStyleIdx="4" presStyleCnt="10"/>
      <dgm:spPr/>
    </dgm:pt>
    <dgm:pt modelId="{7601EDBA-40E8-4363-BA73-91C3579984ED}" type="pres">
      <dgm:prSet presAssocID="{662D0A33-DF93-4316-96F1-543A6548E176}" presName="horz1" presStyleCnt="0"/>
      <dgm:spPr/>
    </dgm:pt>
    <dgm:pt modelId="{E199A5B4-AB68-4AE1-B1A4-37535D61C407}" type="pres">
      <dgm:prSet presAssocID="{662D0A33-DF93-4316-96F1-543A6548E176}" presName="tx1" presStyleLbl="revTx" presStyleIdx="4" presStyleCnt="10"/>
      <dgm:spPr/>
    </dgm:pt>
    <dgm:pt modelId="{F496F3F5-B334-42C1-96AD-C0AE4DA61B5C}" type="pres">
      <dgm:prSet presAssocID="{662D0A33-DF93-4316-96F1-543A6548E176}" presName="vert1" presStyleCnt="0"/>
      <dgm:spPr/>
    </dgm:pt>
    <dgm:pt modelId="{C1429B56-80ED-45AB-8242-4BE3452CEB82}" type="pres">
      <dgm:prSet presAssocID="{45366167-AE19-4EE2-B348-D184FABD3841}" presName="thickLine" presStyleLbl="alignNode1" presStyleIdx="5" presStyleCnt="10"/>
      <dgm:spPr/>
    </dgm:pt>
    <dgm:pt modelId="{A91A04DC-B053-4B0E-ABD3-1BD972AB848A}" type="pres">
      <dgm:prSet presAssocID="{45366167-AE19-4EE2-B348-D184FABD3841}" presName="horz1" presStyleCnt="0"/>
      <dgm:spPr/>
    </dgm:pt>
    <dgm:pt modelId="{DDAB9971-A9C8-4B17-B5F8-739799871DC0}" type="pres">
      <dgm:prSet presAssocID="{45366167-AE19-4EE2-B348-D184FABD3841}" presName="tx1" presStyleLbl="revTx" presStyleIdx="5" presStyleCnt="10"/>
      <dgm:spPr/>
    </dgm:pt>
    <dgm:pt modelId="{D391A429-FD90-475A-85C3-662710F3F6FA}" type="pres">
      <dgm:prSet presAssocID="{45366167-AE19-4EE2-B348-D184FABD3841}" presName="vert1" presStyleCnt="0"/>
      <dgm:spPr/>
    </dgm:pt>
    <dgm:pt modelId="{9F4C65CD-9888-42C4-83B9-B49E61FDE8C7}" type="pres">
      <dgm:prSet presAssocID="{F46A8518-4395-455A-BAC1-C175163920C5}" presName="thickLine" presStyleLbl="alignNode1" presStyleIdx="6" presStyleCnt="10"/>
      <dgm:spPr/>
    </dgm:pt>
    <dgm:pt modelId="{EC59143A-7A2A-4C76-A057-8EA10A8BB1E0}" type="pres">
      <dgm:prSet presAssocID="{F46A8518-4395-455A-BAC1-C175163920C5}" presName="horz1" presStyleCnt="0"/>
      <dgm:spPr/>
    </dgm:pt>
    <dgm:pt modelId="{BACC780C-1A45-450D-B327-40F2D0572A94}" type="pres">
      <dgm:prSet presAssocID="{F46A8518-4395-455A-BAC1-C175163920C5}" presName="tx1" presStyleLbl="revTx" presStyleIdx="6" presStyleCnt="10"/>
      <dgm:spPr/>
    </dgm:pt>
    <dgm:pt modelId="{AB9C3F2E-86A5-4E8B-B968-725F8DCF0F53}" type="pres">
      <dgm:prSet presAssocID="{F46A8518-4395-455A-BAC1-C175163920C5}" presName="vert1" presStyleCnt="0"/>
      <dgm:spPr/>
    </dgm:pt>
    <dgm:pt modelId="{0FCF9CE4-74C5-4342-A1E3-AA758413AAE4}" type="pres">
      <dgm:prSet presAssocID="{A88DBE67-E50F-4F27-A64D-7E8DF176DEE6}" presName="thickLine" presStyleLbl="alignNode1" presStyleIdx="7" presStyleCnt="10"/>
      <dgm:spPr/>
    </dgm:pt>
    <dgm:pt modelId="{ABC14342-230D-4810-ADE3-6BD83EDB2A22}" type="pres">
      <dgm:prSet presAssocID="{A88DBE67-E50F-4F27-A64D-7E8DF176DEE6}" presName="horz1" presStyleCnt="0"/>
      <dgm:spPr/>
    </dgm:pt>
    <dgm:pt modelId="{B67395B6-DBE5-4A5F-B52E-ECD9D5170BCE}" type="pres">
      <dgm:prSet presAssocID="{A88DBE67-E50F-4F27-A64D-7E8DF176DEE6}" presName="tx1" presStyleLbl="revTx" presStyleIdx="7" presStyleCnt="10"/>
      <dgm:spPr/>
    </dgm:pt>
    <dgm:pt modelId="{62AFC37E-1B23-4673-946F-B3171C60C731}" type="pres">
      <dgm:prSet presAssocID="{A88DBE67-E50F-4F27-A64D-7E8DF176DEE6}" presName="vert1" presStyleCnt="0"/>
      <dgm:spPr/>
    </dgm:pt>
    <dgm:pt modelId="{3F6F689C-EA24-4EC3-A9D7-B3F739E3971C}" type="pres">
      <dgm:prSet presAssocID="{9BDB0153-AEDB-4CA4-9928-FB9C6E64331E}" presName="thickLine" presStyleLbl="alignNode1" presStyleIdx="8" presStyleCnt="10"/>
      <dgm:spPr/>
    </dgm:pt>
    <dgm:pt modelId="{F751A2B3-DC08-4CF2-9FA7-5141E67B4EAA}" type="pres">
      <dgm:prSet presAssocID="{9BDB0153-AEDB-4CA4-9928-FB9C6E64331E}" presName="horz1" presStyleCnt="0"/>
      <dgm:spPr/>
    </dgm:pt>
    <dgm:pt modelId="{FB9D7CA4-4888-4B23-A5A3-E116954B59E7}" type="pres">
      <dgm:prSet presAssocID="{9BDB0153-AEDB-4CA4-9928-FB9C6E64331E}" presName="tx1" presStyleLbl="revTx" presStyleIdx="8" presStyleCnt="10"/>
      <dgm:spPr/>
    </dgm:pt>
    <dgm:pt modelId="{B505BA70-86B5-4D89-9F9D-51DCE5FD4E9E}" type="pres">
      <dgm:prSet presAssocID="{9BDB0153-AEDB-4CA4-9928-FB9C6E64331E}" presName="vert1" presStyleCnt="0"/>
      <dgm:spPr/>
    </dgm:pt>
    <dgm:pt modelId="{46D8F368-EFB2-45AC-B482-98D86D6497D2}" type="pres">
      <dgm:prSet presAssocID="{9BB4961B-5A52-4BE3-A8B7-D19EE252AEF9}" presName="thickLine" presStyleLbl="alignNode1" presStyleIdx="9" presStyleCnt="10"/>
      <dgm:spPr/>
    </dgm:pt>
    <dgm:pt modelId="{E46C48BA-AEFB-47AF-BD0A-4CE4AA9DCEB6}" type="pres">
      <dgm:prSet presAssocID="{9BB4961B-5A52-4BE3-A8B7-D19EE252AEF9}" presName="horz1" presStyleCnt="0"/>
      <dgm:spPr/>
    </dgm:pt>
    <dgm:pt modelId="{713336BD-A1E2-40DB-ABEC-8F417AEE465A}" type="pres">
      <dgm:prSet presAssocID="{9BB4961B-5A52-4BE3-A8B7-D19EE252AEF9}" presName="tx1" presStyleLbl="revTx" presStyleIdx="9" presStyleCnt="10"/>
      <dgm:spPr/>
    </dgm:pt>
    <dgm:pt modelId="{2429E29A-F0E4-4D4A-8531-225C59C686AF}" type="pres">
      <dgm:prSet presAssocID="{9BB4961B-5A52-4BE3-A8B7-D19EE252AEF9}" presName="vert1" presStyleCnt="0"/>
      <dgm:spPr/>
    </dgm:pt>
  </dgm:ptLst>
  <dgm:cxnLst>
    <dgm:cxn modelId="{7FB55B05-53B8-4F8A-8498-70127094F586}" type="presOf" srcId="{72F42724-23A8-4E30-AB03-217FFC9369DD}" destId="{7240CFC9-60A2-4FE8-9839-8D2B9580F6D0}" srcOrd="0" destOrd="0" presId="urn:microsoft.com/office/officeart/2008/layout/LinedList"/>
    <dgm:cxn modelId="{FB32CB12-25C9-4ED1-9F0F-C1EB7039FFC0}" srcId="{709F9E9F-EAFD-4698-9607-1A9BA1412FC9}" destId="{F46A8518-4395-455A-BAC1-C175163920C5}" srcOrd="6" destOrd="0" parTransId="{33EE88A2-5956-422F-8840-3A7C756576D3}" sibTransId="{DD735A62-1213-490E-AC80-9832569AE4E9}"/>
    <dgm:cxn modelId="{41399F1B-B6AD-4620-9628-AC169DB89041}" type="presOf" srcId="{709F9E9F-EAFD-4698-9607-1A9BA1412FC9}" destId="{354FFEB4-E1BE-4257-B8ED-31D1024058E2}" srcOrd="0" destOrd="0" presId="urn:microsoft.com/office/officeart/2008/layout/LinedList"/>
    <dgm:cxn modelId="{5A8A632F-C8B1-4516-B1A1-6E6F5EBD8521}" type="presOf" srcId="{F46A8518-4395-455A-BAC1-C175163920C5}" destId="{BACC780C-1A45-450D-B327-40F2D0572A94}" srcOrd="0" destOrd="0" presId="urn:microsoft.com/office/officeart/2008/layout/LinedList"/>
    <dgm:cxn modelId="{1257A932-17DA-44D0-A810-00C4B62BFE75}" srcId="{709F9E9F-EAFD-4698-9607-1A9BA1412FC9}" destId="{9BDB0153-AEDB-4CA4-9928-FB9C6E64331E}" srcOrd="8" destOrd="0" parTransId="{48C87AF3-4AD6-4DA1-A7D6-D0C4F22831F9}" sibTransId="{AD0079F3-5F0E-4F15-8189-D5BA425F78DB}"/>
    <dgm:cxn modelId="{15D20833-DFF9-44E8-8AA4-271B2BAFB818}" srcId="{709F9E9F-EAFD-4698-9607-1A9BA1412FC9}" destId="{72F42724-23A8-4E30-AB03-217FFC9369DD}" srcOrd="2" destOrd="0" parTransId="{EF008399-433F-43B6-BA84-1097D95A5A4C}" sibTransId="{98D0B31A-CBD8-49B8-93D3-D2AAD89AE951}"/>
    <dgm:cxn modelId="{ECF57D5B-990D-47CE-8C39-7CBDE78D4D0A}" type="presOf" srcId="{9402E3A8-DD34-4EC6-B0D8-8D59AE16D61E}" destId="{396A0C1A-BFE0-47A8-9943-042F3A8CCFE3}" srcOrd="0" destOrd="0" presId="urn:microsoft.com/office/officeart/2008/layout/LinedList"/>
    <dgm:cxn modelId="{F3B18460-16DA-46B2-A0A8-E29EAE43644E}" type="presOf" srcId="{A88DBE67-E50F-4F27-A64D-7E8DF176DEE6}" destId="{B67395B6-DBE5-4A5F-B52E-ECD9D5170BCE}" srcOrd="0" destOrd="0" presId="urn:microsoft.com/office/officeart/2008/layout/LinedList"/>
    <dgm:cxn modelId="{CAD94C62-2303-4901-88FA-8779B3B8AA9A}" srcId="{709F9E9F-EAFD-4698-9607-1A9BA1412FC9}" destId="{45366167-AE19-4EE2-B348-D184FABD3841}" srcOrd="5" destOrd="0" parTransId="{0DBB3AEC-85B5-4513-BD3F-00EA64DBDB87}" sibTransId="{273ABEAE-CF2B-4B0E-AE12-3B783678E64F}"/>
    <dgm:cxn modelId="{B1C53683-102E-4C67-9D58-FC6F46E53262}" type="presOf" srcId="{D2A528E6-D877-4BB4-B804-CC6B29E0D779}" destId="{EBDA656A-2D3D-4020-956B-7B7EB5967783}" srcOrd="0" destOrd="0" presId="urn:microsoft.com/office/officeart/2008/layout/LinedList"/>
    <dgm:cxn modelId="{EBEF2685-38E5-45E1-A73F-DF5D8CE82822}" srcId="{709F9E9F-EAFD-4698-9607-1A9BA1412FC9}" destId="{9BB4961B-5A52-4BE3-A8B7-D19EE252AEF9}" srcOrd="9" destOrd="0" parTransId="{009CB1A0-CB24-49C6-A369-014516B84D98}" sibTransId="{FCE5E3B9-7EE3-4C1E-8C33-C5946A410589}"/>
    <dgm:cxn modelId="{BE0EF186-6223-44CF-B76F-6ECF9984C1FC}" type="presOf" srcId="{690B1463-EF6B-4D8C-9C12-3CBC7099F9C1}" destId="{74CF3D3D-A94B-47FE-A238-0CC45231A728}" srcOrd="0" destOrd="0" presId="urn:microsoft.com/office/officeart/2008/layout/LinedList"/>
    <dgm:cxn modelId="{A0ACE694-05D4-4D9F-B953-5A36BEF304FE}" srcId="{709F9E9F-EAFD-4698-9607-1A9BA1412FC9}" destId="{A88DBE67-E50F-4F27-A64D-7E8DF176DEE6}" srcOrd="7" destOrd="0" parTransId="{A95A7A0A-3837-42CE-81BF-15905402D550}" sibTransId="{ED6664D4-73EB-4713-B352-5BC45CDCFE96}"/>
    <dgm:cxn modelId="{52E51B98-849F-4CB6-AD0F-B2C0BE4446E2}" srcId="{709F9E9F-EAFD-4698-9607-1A9BA1412FC9}" destId="{690B1463-EF6B-4D8C-9C12-3CBC7099F9C1}" srcOrd="3" destOrd="0" parTransId="{28B8E5F6-C0A1-40C6-B701-DE51B9370584}" sibTransId="{88C2792D-EEF1-4641-8BA6-74C3116EBDF7}"/>
    <dgm:cxn modelId="{648FA49E-E73D-4882-865D-A85119C17357}" srcId="{709F9E9F-EAFD-4698-9607-1A9BA1412FC9}" destId="{9402E3A8-DD34-4EC6-B0D8-8D59AE16D61E}" srcOrd="0" destOrd="0" parTransId="{8E4AA212-1EE6-4281-BF02-1ADB3524AA4D}" sibTransId="{124DC796-D17D-4AF7-A803-80AEDD3C774B}"/>
    <dgm:cxn modelId="{A045F2AA-BA49-4AC4-A411-5E8DB60C218C}" type="presOf" srcId="{9BB4961B-5A52-4BE3-A8B7-D19EE252AEF9}" destId="{713336BD-A1E2-40DB-ABEC-8F417AEE465A}" srcOrd="0" destOrd="0" presId="urn:microsoft.com/office/officeart/2008/layout/LinedList"/>
    <dgm:cxn modelId="{5C31FDB2-E9BB-4814-AEBC-0ED37EA7DC6F}" type="presOf" srcId="{45366167-AE19-4EE2-B348-D184FABD3841}" destId="{DDAB9971-A9C8-4B17-B5F8-739799871DC0}" srcOrd="0" destOrd="0" presId="urn:microsoft.com/office/officeart/2008/layout/LinedList"/>
    <dgm:cxn modelId="{0F89F3B9-8AFC-4B38-BD0A-1040BE2F650F}" srcId="{709F9E9F-EAFD-4698-9607-1A9BA1412FC9}" destId="{D2A528E6-D877-4BB4-B804-CC6B29E0D779}" srcOrd="1" destOrd="0" parTransId="{37F524FA-762C-44E6-B8E0-069A26DC203A}" sibTransId="{FFD00CE1-E82B-41F1-B7A7-60447C376965}"/>
    <dgm:cxn modelId="{5A68A7C3-E57F-421F-B906-B3AFC0C5D7C6}" srcId="{709F9E9F-EAFD-4698-9607-1A9BA1412FC9}" destId="{662D0A33-DF93-4316-96F1-543A6548E176}" srcOrd="4" destOrd="0" parTransId="{1DDDEBF4-9BDB-4FBB-AA95-AD1E3B076491}" sibTransId="{FE45A40F-F047-45DE-93CA-E06478D227DC}"/>
    <dgm:cxn modelId="{0626C1CF-948B-439F-B931-1F6480199870}" type="presOf" srcId="{662D0A33-DF93-4316-96F1-543A6548E176}" destId="{E199A5B4-AB68-4AE1-B1A4-37535D61C407}" srcOrd="0" destOrd="0" presId="urn:microsoft.com/office/officeart/2008/layout/LinedList"/>
    <dgm:cxn modelId="{36B20CDF-6EFF-4643-BBCA-66776F4761B7}" type="presOf" srcId="{9BDB0153-AEDB-4CA4-9928-FB9C6E64331E}" destId="{FB9D7CA4-4888-4B23-A5A3-E116954B59E7}" srcOrd="0" destOrd="0" presId="urn:microsoft.com/office/officeart/2008/layout/LinedList"/>
    <dgm:cxn modelId="{92978573-E69B-4DE6-BD69-840CA42A2132}" type="presParOf" srcId="{354FFEB4-E1BE-4257-B8ED-31D1024058E2}" destId="{7D4F6DB5-CA3B-412F-A09B-A0FA5B4697A9}" srcOrd="0" destOrd="0" presId="urn:microsoft.com/office/officeart/2008/layout/LinedList"/>
    <dgm:cxn modelId="{33699830-807A-4BC8-A58B-72BC327D2B94}" type="presParOf" srcId="{354FFEB4-E1BE-4257-B8ED-31D1024058E2}" destId="{67BE717E-A1F4-4382-AB18-1FDADE89CCA5}" srcOrd="1" destOrd="0" presId="urn:microsoft.com/office/officeart/2008/layout/LinedList"/>
    <dgm:cxn modelId="{1CA1AA8A-923A-4F80-AE9E-F64D2C73D71D}" type="presParOf" srcId="{67BE717E-A1F4-4382-AB18-1FDADE89CCA5}" destId="{396A0C1A-BFE0-47A8-9943-042F3A8CCFE3}" srcOrd="0" destOrd="0" presId="urn:microsoft.com/office/officeart/2008/layout/LinedList"/>
    <dgm:cxn modelId="{09A92F4D-4781-447B-A29F-63A96003816B}" type="presParOf" srcId="{67BE717E-A1F4-4382-AB18-1FDADE89CCA5}" destId="{67BDF656-B388-4C27-A44B-D889865CA292}" srcOrd="1" destOrd="0" presId="urn:microsoft.com/office/officeart/2008/layout/LinedList"/>
    <dgm:cxn modelId="{E42461AA-9A2F-45C2-840B-EEC7E0790477}" type="presParOf" srcId="{354FFEB4-E1BE-4257-B8ED-31D1024058E2}" destId="{17C14A63-C386-4DED-9584-0EA6FA980AA6}" srcOrd="2" destOrd="0" presId="urn:microsoft.com/office/officeart/2008/layout/LinedList"/>
    <dgm:cxn modelId="{8491133D-2622-48DF-9E0F-E3FD26B87865}" type="presParOf" srcId="{354FFEB4-E1BE-4257-B8ED-31D1024058E2}" destId="{3BB383BC-CBEF-4A93-B2FC-CAF0E325C1BB}" srcOrd="3" destOrd="0" presId="urn:microsoft.com/office/officeart/2008/layout/LinedList"/>
    <dgm:cxn modelId="{41A7116A-DE81-450C-A18B-A316CF02B8AB}" type="presParOf" srcId="{3BB383BC-CBEF-4A93-B2FC-CAF0E325C1BB}" destId="{EBDA656A-2D3D-4020-956B-7B7EB5967783}" srcOrd="0" destOrd="0" presId="urn:microsoft.com/office/officeart/2008/layout/LinedList"/>
    <dgm:cxn modelId="{7A908EF4-58C9-4DE2-8C4A-275A4EA3DBFC}" type="presParOf" srcId="{3BB383BC-CBEF-4A93-B2FC-CAF0E325C1BB}" destId="{38796B0B-B377-41A2-8EBF-C4BAFC734558}" srcOrd="1" destOrd="0" presId="urn:microsoft.com/office/officeart/2008/layout/LinedList"/>
    <dgm:cxn modelId="{FA43FC72-0156-4960-AEC5-3A808F6DA9BB}" type="presParOf" srcId="{354FFEB4-E1BE-4257-B8ED-31D1024058E2}" destId="{77D61ED9-3FD9-4645-AE20-F11B7AA6CA01}" srcOrd="4" destOrd="0" presId="urn:microsoft.com/office/officeart/2008/layout/LinedList"/>
    <dgm:cxn modelId="{12696F8B-4A7D-49BC-BA31-CD4A96F4D516}" type="presParOf" srcId="{354FFEB4-E1BE-4257-B8ED-31D1024058E2}" destId="{251F333F-7B45-42F0-8540-130CF57E658F}" srcOrd="5" destOrd="0" presId="urn:microsoft.com/office/officeart/2008/layout/LinedList"/>
    <dgm:cxn modelId="{E99CAF41-E8F7-4B60-9FD4-00A04ADA69A3}" type="presParOf" srcId="{251F333F-7B45-42F0-8540-130CF57E658F}" destId="{7240CFC9-60A2-4FE8-9839-8D2B9580F6D0}" srcOrd="0" destOrd="0" presId="urn:microsoft.com/office/officeart/2008/layout/LinedList"/>
    <dgm:cxn modelId="{F9611A67-A013-471A-951B-79E45D628CA8}" type="presParOf" srcId="{251F333F-7B45-42F0-8540-130CF57E658F}" destId="{C616CFCA-1197-40EE-BD26-9ADCDA32B88D}" srcOrd="1" destOrd="0" presId="urn:microsoft.com/office/officeart/2008/layout/LinedList"/>
    <dgm:cxn modelId="{919DD894-8D22-4B15-BBF9-3D2D063B98F1}" type="presParOf" srcId="{354FFEB4-E1BE-4257-B8ED-31D1024058E2}" destId="{9FCB7E0F-2628-48F8-9E06-4205E1B80414}" srcOrd="6" destOrd="0" presId="urn:microsoft.com/office/officeart/2008/layout/LinedList"/>
    <dgm:cxn modelId="{79500C1D-509A-4C66-A146-620EFF914E74}" type="presParOf" srcId="{354FFEB4-E1BE-4257-B8ED-31D1024058E2}" destId="{32FBB32A-EE23-479A-98D7-64512ED95ECB}" srcOrd="7" destOrd="0" presId="urn:microsoft.com/office/officeart/2008/layout/LinedList"/>
    <dgm:cxn modelId="{BF881DD9-B3C2-46CF-9F24-F1C1851373AB}" type="presParOf" srcId="{32FBB32A-EE23-479A-98D7-64512ED95ECB}" destId="{74CF3D3D-A94B-47FE-A238-0CC45231A728}" srcOrd="0" destOrd="0" presId="urn:microsoft.com/office/officeart/2008/layout/LinedList"/>
    <dgm:cxn modelId="{3DF60625-F7BB-454A-8C3B-0D7EB4A5D066}" type="presParOf" srcId="{32FBB32A-EE23-479A-98D7-64512ED95ECB}" destId="{2DC69DE3-748D-4050-9B37-F54D8FA4EE3A}" srcOrd="1" destOrd="0" presId="urn:microsoft.com/office/officeart/2008/layout/LinedList"/>
    <dgm:cxn modelId="{E6A0324B-6F79-4EE2-A0FB-3AB2D74FA543}" type="presParOf" srcId="{354FFEB4-E1BE-4257-B8ED-31D1024058E2}" destId="{2182F909-4166-4E1C-B9F1-10A4826D5B97}" srcOrd="8" destOrd="0" presId="urn:microsoft.com/office/officeart/2008/layout/LinedList"/>
    <dgm:cxn modelId="{20565CF0-8351-4D7D-8C79-6359FFCEB952}" type="presParOf" srcId="{354FFEB4-E1BE-4257-B8ED-31D1024058E2}" destId="{7601EDBA-40E8-4363-BA73-91C3579984ED}" srcOrd="9" destOrd="0" presId="urn:microsoft.com/office/officeart/2008/layout/LinedList"/>
    <dgm:cxn modelId="{59FCE778-95B4-49BC-84D6-41A68538B3FB}" type="presParOf" srcId="{7601EDBA-40E8-4363-BA73-91C3579984ED}" destId="{E199A5B4-AB68-4AE1-B1A4-37535D61C407}" srcOrd="0" destOrd="0" presId="urn:microsoft.com/office/officeart/2008/layout/LinedList"/>
    <dgm:cxn modelId="{A23E65B3-2841-4CBF-B378-EFF97A4422EA}" type="presParOf" srcId="{7601EDBA-40E8-4363-BA73-91C3579984ED}" destId="{F496F3F5-B334-42C1-96AD-C0AE4DA61B5C}" srcOrd="1" destOrd="0" presId="urn:microsoft.com/office/officeart/2008/layout/LinedList"/>
    <dgm:cxn modelId="{C511C84C-F20B-4286-9AA7-7B64D0D8AFA8}" type="presParOf" srcId="{354FFEB4-E1BE-4257-B8ED-31D1024058E2}" destId="{C1429B56-80ED-45AB-8242-4BE3452CEB82}" srcOrd="10" destOrd="0" presId="urn:microsoft.com/office/officeart/2008/layout/LinedList"/>
    <dgm:cxn modelId="{49EC5A8E-1B0A-458C-8EED-AB0C9B37D581}" type="presParOf" srcId="{354FFEB4-E1BE-4257-B8ED-31D1024058E2}" destId="{A91A04DC-B053-4B0E-ABD3-1BD972AB848A}" srcOrd="11" destOrd="0" presId="urn:microsoft.com/office/officeart/2008/layout/LinedList"/>
    <dgm:cxn modelId="{8A05D890-0BD1-4D7C-A0FF-4D438C2110D0}" type="presParOf" srcId="{A91A04DC-B053-4B0E-ABD3-1BD972AB848A}" destId="{DDAB9971-A9C8-4B17-B5F8-739799871DC0}" srcOrd="0" destOrd="0" presId="urn:microsoft.com/office/officeart/2008/layout/LinedList"/>
    <dgm:cxn modelId="{51E601BE-F0AB-4749-B581-942A25557371}" type="presParOf" srcId="{A91A04DC-B053-4B0E-ABD3-1BD972AB848A}" destId="{D391A429-FD90-475A-85C3-662710F3F6FA}" srcOrd="1" destOrd="0" presId="urn:microsoft.com/office/officeart/2008/layout/LinedList"/>
    <dgm:cxn modelId="{9B5B0041-7F49-402D-9B1B-1A8E501A0D3D}" type="presParOf" srcId="{354FFEB4-E1BE-4257-B8ED-31D1024058E2}" destId="{9F4C65CD-9888-42C4-83B9-B49E61FDE8C7}" srcOrd="12" destOrd="0" presId="urn:microsoft.com/office/officeart/2008/layout/LinedList"/>
    <dgm:cxn modelId="{4A7C926C-81CA-49F8-8D5C-0D61787EF35E}" type="presParOf" srcId="{354FFEB4-E1BE-4257-B8ED-31D1024058E2}" destId="{EC59143A-7A2A-4C76-A057-8EA10A8BB1E0}" srcOrd="13" destOrd="0" presId="urn:microsoft.com/office/officeart/2008/layout/LinedList"/>
    <dgm:cxn modelId="{26A69E5F-0E8D-46F8-BF42-333723D7839D}" type="presParOf" srcId="{EC59143A-7A2A-4C76-A057-8EA10A8BB1E0}" destId="{BACC780C-1A45-450D-B327-40F2D0572A94}" srcOrd="0" destOrd="0" presId="urn:microsoft.com/office/officeart/2008/layout/LinedList"/>
    <dgm:cxn modelId="{CD71FED1-F63D-4B92-B3A3-E0945CDE1F8A}" type="presParOf" srcId="{EC59143A-7A2A-4C76-A057-8EA10A8BB1E0}" destId="{AB9C3F2E-86A5-4E8B-B968-725F8DCF0F53}" srcOrd="1" destOrd="0" presId="urn:microsoft.com/office/officeart/2008/layout/LinedList"/>
    <dgm:cxn modelId="{4B2D9AD9-386D-4879-9957-7637A8874F06}" type="presParOf" srcId="{354FFEB4-E1BE-4257-B8ED-31D1024058E2}" destId="{0FCF9CE4-74C5-4342-A1E3-AA758413AAE4}" srcOrd="14" destOrd="0" presId="urn:microsoft.com/office/officeart/2008/layout/LinedList"/>
    <dgm:cxn modelId="{D49B8175-165E-4E27-9F55-1E50E2DC56B1}" type="presParOf" srcId="{354FFEB4-E1BE-4257-B8ED-31D1024058E2}" destId="{ABC14342-230D-4810-ADE3-6BD83EDB2A22}" srcOrd="15" destOrd="0" presId="urn:microsoft.com/office/officeart/2008/layout/LinedList"/>
    <dgm:cxn modelId="{66A2EEFD-4B4C-48DA-9CEF-9F2E5ECB5D0C}" type="presParOf" srcId="{ABC14342-230D-4810-ADE3-6BD83EDB2A22}" destId="{B67395B6-DBE5-4A5F-B52E-ECD9D5170BCE}" srcOrd="0" destOrd="0" presId="urn:microsoft.com/office/officeart/2008/layout/LinedList"/>
    <dgm:cxn modelId="{67335CA3-AB11-47BC-B63D-5A0564B941B9}" type="presParOf" srcId="{ABC14342-230D-4810-ADE3-6BD83EDB2A22}" destId="{62AFC37E-1B23-4673-946F-B3171C60C731}" srcOrd="1" destOrd="0" presId="urn:microsoft.com/office/officeart/2008/layout/LinedList"/>
    <dgm:cxn modelId="{FAE3EB4B-6647-4C61-A3DA-2C8A810872B1}" type="presParOf" srcId="{354FFEB4-E1BE-4257-B8ED-31D1024058E2}" destId="{3F6F689C-EA24-4EC3-A9D7-B3F739E3971C}" srcOrd="16" destOrd="0" presId="urn:microsoft.com/office/officeart/2008/layout/LinedList"/>
    <dgm:cxn modelId="{5D43BC7B-B2D4-4653-B43D-301E8AD55B6D}" type="presParOf" srcId="{354FFEB4-E1BE-4257-B8ED-31D1024058E2}" destId="{F751A2B3-DC08-4CF2-9FA7-5141E67B4EAA}" srcOrd="17" destOrd="0" presId="urn:microsoft.com/office/officeart/2008/layout/LinedList"/>
    <dgm:cxn modelId="{88CD1EF7-2422-4CE0-A320-7F3D124975ED}" type="presParOf" srcId="{F751A2B3-DC08-4CF2-9FA7-5141E67B4EAA}" destId="{FB9D7CA4-4888-4B23-A5A3-E116954B59E7}" srcOrd="0" destOrd="0" presId="urn:microsoft.com/office/officeart/2008/layout/LinedList"/>
    <dgm:cxn modelId="{CC9B1C3F-D797-4AA2-9C16-D618FD19A568}" type="presParOf" srcId="{F751A2B3-DC08-4CF2-9FA7-5141E67B4EAA}" destId="{B505BA70-86B5-4D89-9F9D-51DCE5FD4E9E}" srcOrd="1" destOrd="0" presId="urn:microsoft.com/office/officeart/2008/layout/LinedList"/>
    <dgm:cxn modelId="{4C0A66DA-9825-462A-8C3F-415BEAD3E460}" type="presParOf" srcId="{354FFEB4-E1BE-4257-B8ED-31D1024058E2}" destId="{46D8F368-EFB2-45AC-B482-98D86D6497D2}" srcOrd="18" destOrd="0" presId="urn:microsoft.com/office/officeart/2008/layout/LinedList"/>
    <dgm:cxn modelId="{0C53B22A-3256-49FD-915F-4B4E23BCE4FE}" type="presParOf" srcId="{354FFEB4-E1BE-4257-B8ED-31D1024058E2}" destId="{E46C48BA-AEFB-47AF-BD0A-4CE4AA9DCEB6}" srcOrd="19" destOrd="0" presId="urn:microsoft.com/office/officeart/2008/layout/LinedList"/>
    <dgm:cxn modelId="{6BA55A75-8B35-48EC-9C0D-78695289B953}" type="presParOf" srcId="{E46C48BA-AEFB-47AF-BD0A-4CE4AA9DCEB6}" destId="{713336BD-A1E2-40DB-ABEC-8F417AEE465A}" srcOrd="0" destOrd="0" presId="urn:microsoft.com/office/officeart/2008/layout/LinedList"/>
    <dgm:cxn modelId="{53B37195-9892-4BE0-BEC7-A7074AAD58C7}" type="presParOf" srcId="{E46C48BA-AEFB-47AF-BD0A-4CE4AA9DCEB6}" destId="{2429E29A-F0E4-4D4A-8531-225C59C686A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F6DB5-CA3B-412F-A09B-A0FA5B4697A9}">
      <dsp:nvSpPr>
        <dsp:cNvPr id="0" name=""/>
        <dsp:cNvSpPr/>
      </dsp:nvSpPr>
      <dsp:spPr>
        <a:xfrm>
          <a:off x="0" y="491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6A0C1A-BFE0-47A8-9943-042F3A8CCFE3}">
      <dsp:nvSpPr>
        <dsp:cNvPr id="0" name=""/>
        <dsp:cNvSpPr/>
      </dsp:nvSpPr>
      <dsp:spPr>
        <a:xfrm>
          <a:off x="0" y="491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Language Used: </a:t>
          </a:r>
          <a:r>
            <a:rPr lang="en-IN" sz="2000" kern="1200" dirty="0"/>
            <a:t>Python </a:t>
          </a:r>
          <a:endParaRPr lang="en-US" sz="2000" kern="1200" dirty="0"/>
        </a:p>
      </dsp:txBody>
      <dsp:txXfrm>
        <a:off x="0" y="491"/>
        <a:ext cx="9720262" cy="402174"/>
      </dsp:txXfrm>
    </dsp:sp>
    <dsp:sp modelId="{17C14A63-C386-4DED-9584-0EA6FA980AA6}">
      <dsp:nvSpPr>
        <dsp:cNvPr id="0" name=""/>
        <dsp:cNvSpPr/>
      </dsp:nvSpPr>
      <dsp:spPr>
        <a:xfrm>
          <a:off x="0" y="402665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A656A-2D3D-4020-956B-7B7EB5967783}">
      <dsp:nvSpPr>
        <dsp:cNvPr id="0" name=""/>
        <dsp:cNvSpPr/>
      </dsp:nvSpPr>
      <dsp:spPr>
        <a:xfrm>
          <a:off x="0" y="402665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Minimum specs:</a:t>
          </a:r>
          <a:endParaRPr lang="en-US" sz="2400" b="1" kern="1200" dirty="0"/>
        </a:p>
      </dsp:txBody>
      <dsp:txXfrm>
        <a:off x="0" y="402665"/>
        <a:ext cx="9720262" cy="402174"/>
      </dsp:txXfrm>
    </dsp:sp>
    <dsp:sp modelId="{77D61ED9-3FD9-4645-AE20-F11B7AA6CA01}">
      <dsp:nvSpPr>
        <dsp:cNvPr id="0" name=""/>
        <dsp:cNvSpPr/>
      </dsp:nvSpPr>
      <dsp:spPr>
        <a:xfrm>
          <a:off x="0" y="804839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0CFC9-60A2-4FE8-9839-8D2B9580F6D0}">
      <dsp:nvSpPr>
        <dsp:cNvPr id="0" name=""/>
        <dsp:cNvSpPr/>
      </dsp:nvSpPr>
      <dsp:spPr>
        <a:xfrm>
          <a:off x="0" y="804839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Processors: Intel Atom processor or Intel Core i3 processor</a:t>
          </a:r>
          <a:endParaRPr lang="en-US" sz="2000" kern="1200" dirty="0"/>
        </a:p>
      </dsp:txBody>
      <dsp:txXfrm>
        <a:off x="0" y="804839"/>
        <a:ext cx="9720262" cy="402174"/>
      </dsp:txXfrm>
    </dsp:sp>
    <dsp:sp modelId="{9FCB7E0F-2628-48F8-9E06-4205E1B80414}">
      <dsp:nvSpPr>
        <dsp:cNvPr id="0" name=""/>
        <dsp:cNvSpPr/>
      </dsp:nvSpPr>
      <dsp:spPr>
        <a:xfrm>
          <a:off x="0" y="1207013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F3D3D-A94B-47FE-A238-0CC45231A728}">
      <dsp:nvSpPr>
        <dsp:cNvPr id="0" name=""/>
        <dsp:cNvSpPr/>
      </dsp:nvSpPr>
      <dsp:spPr>
        <a:xfrm>
          <a:off x="0" y="1207013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RAM: At least 2 GB</a:t>
          </a:r>
          <a:endParaRPr lang="en-US" sz="2000" kern="1200" dirty="0"/>
        </a:p>
      </dsp:txBody>
      <dsp:txXfrm>
        <a:off x="0" y="1207013"/>
        <a:ext cx="9720262" cy="402174"/>
      </dsp:txXfrm>
    </dsp:sp>
    <dsp:sp modelId="{2182F909-4166-4E1C-B9F1-10A4826D5B97}">
      <dsp:nvSpPr>
        <dsp:cNvPr id="0" name=""/>
        <dsp:cNvSpPr/>
      </dsp:nvSpPr>
      <dsp:spPr>
        <a:xfrm>
          <a:off x="0" y="1609188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A5B4-AB68-4AE1-B1A4-37535D61C407}">
      <dsp:nvSpPr>
        <dsp:cNvPr id="0" name=""/>
        <dsp:cNvSpPr/>
      </dsp:nvSpPr>
      <dsp:spPr>
        <a:xfrm>
          <a:off x="0" y="1609188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Disk space: 1 GB</a:t>
          </a:r>
          <a:endParaRPr lang="en-US" sz="2000" kern="1200" dirty="0"/>
        </a:p>
      </dsp:txBody>
      <dsp:txXfrm>
        <a:off x="0" y="1609188"/>
        <a:ext cx="9720262" cy="402174"/>
      </dsp:txXfrm>
    </dsp:sp>
    <dsp:sp modelId="{C1429B56-80ED-45AB-8242-4BE3452CEB82}">
      <dsp:nvSpPr>
        <dsp:cNvPr id="0" name=""/>
        <dsp:cNvSpPr/>
      </dsp:nvSpPr>
      <dsp:spPr>
        <a:xfrm>
          <a:off x="0" y="2011362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AB9971-A9C8-4B17-B5F8-739799871DC0}">
      <dsp:nvSpPr>
        <dsp:cNvPr id="0" name=""/>
        <dsp:cNvSpPr/>
      </dsp:nvSpPr>
      <dsp:spPr>
        <a:xfrm>
          <a:off x="0" y="2011362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Operating systems: Windows* 7 or later, macOS, and Linux</a:t>
          </a:r>
          <a:endParaRPr lang="en-US" sz="2000" kern="1200" dirty="0"/>
        </a:p>
      </dsp:txBody>
      <dsp:txXfrm>
        <a:off x="0" y="2011362"/>
        <a:ext cx="9720262" cy="402174"/>
      </dsp:txXfrm>
    </dsp:sp>
    <dsp:sp modelId="{9F4C65CD-9888-42C4-83B9-B49E61FDE8C7}">
      <dsp:nvSpPr>
        <dsp:cNvPr id="0" name=""/>
        <dsp:cNvSpPr/>
      </dsp:nvSpPr>
      <dsp:spPr>
        <a:xfrm>
          <a:off x="0" y="2413536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CC780C-1A45-450D-B327-40F2D0572A94}">
      <dsp:nvSpPr>
        <dsp:cNvPr id="0" name=""/>
        <dsp:cNvSpPr/>
      </dsp:nvSpPr>
      <dsp:spPr>
        <a:xfrm>
          <a:off x="0" y="2413536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Python versions: 2.7.X, 3.6.X</a:t>
          </a:r>
          <a:endParaRPr lang="en-US" sz="2000" kern="1200" dirty="0"/>
        </a:p>
      </dsp:txBody>
      <dsp:txXfrm>
        <a:off x="0" y="2413536"/>
        <a:ext cx="9720262" cy="402174"/>
      </dsp:txXfrm>
    </dsp:sp>
    <dsp:sp modelId="{0FCF9CE4-74C5-4342-A1E3-AA758413AAE4}">
      <dsp:nvSpPr>
        <dsp:cNvPr id="0" name=""/>
        <dsp:cNvSpPr/>
      </dsp:nvSpPr>
      <dsp:spPr>
        <a:xfrm>
          <a:off x="0" y="2815711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7395B6-DBE5-4A5F-B52E-ECD9D5170BCE}">
      <dsp:nvSpPr>
        <dsp:cNvPr id="0" name=""/>
        <dsp:cNvSpPr/>
      </dsp:nvSpPr>
      <dsp:spPr>
        <a:xfrm>
          <a:off x="0" y="2815711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Must have a functional Microphone </a:t>
          </a:r>
          <a:endParaRPr lang="en-US" sz="2000" kern="1200" dirty="0"/>
        </a:p>
      </dsp:txBody>
      <dsp:txXfrm>
        <a:off x="0" y="2815711"/>
        <a:ext cx="9720262" cy="402174"/>
      </dsp:txXfrm>
    </dsp:sp>
    <dsp:sp modelId="{3F6F689C-EA24-4EC3-A9D7-B3F739E3971C}">
      <dsp:nvSpPr>
        <dsp:cNvPr id="0" name=""/>
        <dsp:cNvSpPr/>
      </dsp:nvSpPr>
      <dsp:spPr>
        <a:xfrm>
          <a:off x="0" y="3217885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9D7CA4-4888-4B23-A5A3-E116954B59E7}">
      <dsp:nvSpPr>
        <dsp:cNvPr id="0" name=""/>
        <dsp:cNvSpPr/>
      </dsp:nvSpPr>
      <dsp:spPr>
        <a:xfrm>
          <a:off x="0" y="3217885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•	Internet Connection</a:t>
          </a:r>
          <a:endParaRPr lang="en-US" sz="2000" kern="1200"/>
        </a:p>
      </dsp:txBody>
      <dsp:txXfrm>
        <a:off x="0" y="3217885"/>
        <a:ext cx="9720262" cy="402174"/>
      </dsp:txXfrm>
    </dsp:sp>
    <dsp:sp modelId="{46D8F368-EFB2-45AC-B482-98D86D6497D2}">
      <dsp:nvSpPr>
        <dsp:cNvPr id="0" name=""/>
        <dsp:cNvSpPr/>
      </dsp:nvSpPr>
      <dsp:spPr>
        <a:xfrm>
          <a:off x="0" y="3620059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336BD-A1E2-40DB-ABEC-8F417AEE465A}">
      <dsp:nvSpPr>
        <dsp:cNvPr id="0" name=""/>
        <dsp:cNvSpPr/>
      </dsp:nvSpPr>
      <dsp:spPr>
        <a:xfrm>
          <a:off x="0" y="3620059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IDE: Visual Studio Code, PyCharm</a:t>
          </a:r>
          <a:endParaRPr lang="en-US" sz="2000" kern="1200" dirty="0"/>
        </a:p>
      </dsp:txBody>
      <dsp:txXfrm>
        <a:off x="0" y="3620059"/>
        <a:ext cx="9720262" cy="402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F10286-E245-2D79-7676-DAEBAADB8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4B378-B961-C027-F4A3-54B9A5B884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90F11-4C61-40F3-9EF1-90BD1EE62EFD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B731D-9D7B-49D3-C5B5-6426072515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65842-D1CF-D796-B7AF-53153F238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3CDF1-2BE7-420B-8EC7-6C2475DE0E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61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1">
                <a:lumMod val="5000"/>
                <a:lumOff val="95000"/>
              </a:schemeClr>
            </a:gs>
            <a:gs pos="90000">
              <a:schemeClr val="accent1">
                <a:lumMod val="60000"/>
                <a:lumOff val="40000"/>
              </a:schemeClr>
            </a:gs>
            <a:gs pos="68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3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254" y="-25728"/>
            <a:ext cx="12191980" cy="68837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Personal Desktop voice assistant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SDC Internship Project </a:t>
            </a:r>
          </a:p>
          <a:p>
            <a:r>
              <a:rPr lang="en-US" sz="1600" dirty="0">
                <a:solidFill>
                  <a:srgbClr val="FFFFFF"/>
                </a:solidFill>
              </a:rPr>
              <a:t>Rahul Mishra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74F539-A650-3262-67EC-C1E02382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2" y="381000"/>
            <a:ext cx="3159133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ownload Free png Jarvis png 3 » PNG Image - DLPNG.com">
            <a:extLst>
              <a:ext uri="{FF2B5EF4-FFF2-40B4-BE49-F238E27FC236}">
                <a16:creationId xmlns:a16="http://schemas.microsoft.com/office/drawing/2014/main" id="{C51F186F-9C95-1E35-6A2B-F19F586C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5000"/>
                    </a14:imgEffect>
                    <a14:imgEffect>
                      <a14:colorTemperature colorTemp="6185"/>
                    </a14:imgEffect>
                    <a14:imgEffect>
                      <a14:saturation sat="96000"/>
                    </a14:imgEffect>
                    <a14:imgEffect>
                      <a14:brightnessContrast bright="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27" y="3891892"/>
            <a:ext cx="2029593" cy="202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ython Logo transparent PNG - StickPNG">
            <a:extLst>
              <a:ext uri="{FF2B5EF4-FFF2-40B4-BE49-F238E27FC236}">
                <a16:creationId xmlns:a16="http://schemas.microsoft.com/office/drawing/2014/main" id="{80D4BD4C-948C-ED9E-62F4-08CCC3A8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56" y="302794"/>
            <a:ext cx="1221561" cy="121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EB0CAA-6922-4BB2-8213-F475978CA049}"/>
              </a:ext>
            </a:extLst>
          </p:cNvPr>
          <p:cNvSpPr/>
          <p:nvPr/>
        </p:nvSpPr>
        <p:spPr>
          <a:xfrm>
            <a:off x="1717294" y="4722022"/>
            <a:ext cx="92645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hnschrift SemiCondensed" panose="020B0502040204020203" pitchFamily="34" charset="0"/>
              </a:rPr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Rectangle 717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187" name="Straight Connector 717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88" name="Rectangle 718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397B1-6D0B-10A7-16C9-BBB32073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Output for each function of FRIDAY</a:t>
            </a:r>
          </a:p>
        </p:txBody>
      </p:sp>
      <p:cxnSp>
        <p:nvCxnSpPr>
          <p:cNvPr id="7189" name="Straight Connector 718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ron Man Jarvis Desktop Wallpapers on WallpaperDog">
            <a:extLst>
              <a:ext uri="{FF2B5EF4-FFF2-40B4-BE49-F238E27FC236}">
                <a16:creationId xmlns:a16="http://schemas.microsoft.com/office/drawing/2014/main" id="{08B72D3F-A43E-83B1-F399-58CB4791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4951" y="1379921"/>
            <a:ext cx="6527533" cy="38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1655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1DF2-6E8B-7689-15B7-04742A67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Successful Login Prompt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LoginSuccess">
            <a:extLst>
              <a:ext uri="{FF2B5EF4-FFF2-40B4-BE49-F238E27FC236}">
                <a16:creationId xmlns:a16="http://schemas.microsoft.com/office/drawing/2014/main" id="{90C8C094-EE41-10FF-334C-988F4549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53" y="1549668"/>
            <a:ext cx="9474545" cy="50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86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29B3-DD65-6D0D-FC30-EBE8D08B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for incorrect login credentials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LoginFail">
            <a:extLst>
              <a:ext uri="{FF2B5EF4-FFF2-40B4-BE49-F238E27FC236}">
                <a16:creationId xmlns:a16="http://schemas.microsoft.com/office/drawing/2014/main" id="{0610DC01-3FCE-144C-653B-059AAD00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194" y="1344401"/>
            <a:ext cx="9425539" cy="501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221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13A7-AA48-CBE1-696B-8D4BE84B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search function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AE5-8564-639F-DB56-68F137039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GoogleSearch">
            <a:extLst>
              <a:ext uri="{FF2B5EF4-FFF2-40B4-BE49-F238E27FC236}">
                <a16:creationId xmlns:a16="http://schemas.microsoft.com/office/drawing/2014/main" id="{ACBB70FC-DC51-A289-1E01-D2E7ECED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0" y="1373443"/>
            <a:ext cx="9605251" cy="5137803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4EE09CBF-C6AA-A4F3-39FF-B650CC9BF117}"/>
              </a:ext>
            </a:extLst>
          </p:cNvPr>
          <p:cNvSpPr txBox="1"/>
          <p:nvPr/>
        </p:nvSpPr>
        <p:spPr>
          <a:xfrm>
            <a:off x="1236400" y="21555"/>
            <a:ext cx="326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" panose="020B0606020104020203" charset="0"/>
                <a:cs typeface="Tw Cen MT Condensed" panose="020B0606020104020203" charset="0"/>
              </a:rPr>
              <a:t>Google search function</a:t>
            </a:r>
          </a:p>
        </p:txBody>
      </p:sp>
    </p:spTree>
    <p:extLst>
      <p:ext uri="{BB962C8B-B14F-4D97-AF65-F5344CB8AC3E}">
        <p14:creationId xmlns:p14="http://schemas.microsoft.com/office/powerpoint/2010/main" val="94675601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B5D5-FB1D-87B5-D638-EB1DC3C3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news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 descr="CurrentNews">
            <a:extLst>
              <a:ext uri="{FF2B5EF4-FFF2-40B4-BE49-F238E27FC236}">
                <a16:creationId xmlns:a16="http://schemas.microsoft.com/office/drawing/2014/main" id="{6AC192F0-4450-EB8E-7AC9-59A2AC49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3" y="1335024"/>
            <a:ext cx="9720073" cy="51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61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C811-3F04-B35D-1501-60821F65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 music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PlayMusic">
            <a:extLst>
              <a:ext uri="{FF2B5EF4-FFF2-40B4-BE49-F238E27FC236}">
                <a16:creationId xmlns:a16="http://schemas.microsoft.com/office/drawing/2014/main" id="{F2AD1E4D-BF4F-F83D-388F-735CCAB90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598" y="1354274"/>
            <a:ext cx="9678803" cy="51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78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7A48-2B97-E36B-D78D-3031A9E5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maps search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MapsSearch">
            <a:extLst>
              <a:ext uri="{FF2B5EF4-FFF2-40B4-BE49-F238E27FC236}">
                <a16:creationId xmlns:a16="http://schemas.microsoft.com/office/drawing/2014/main" id="{5752781B-7CCA-C630-3DA8-020F08DD7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764" y="1413711"/>
            <a:ext cx="9373436" cy="50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03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CCCE-0980-DB00-39DF-C72718C1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Wikipedia search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WikipediaSearch">
            <a:extLst>
              <a:ext uri="{FF2B5EF4-FFF2-40B4-BE49-F238E27FC236}">
                <a16:creationId xmlns:a16="http://schemas.microsoft.com/office/drawing/2014/main" id="{413F80F7-ACC2-4231-493C-C3E0A55DF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13" y="1431473"/>
            <a:ext cx="9720071" cy="49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3197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02E3-8CD3-7C50-28E9-C289A2A2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To-Do List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ToDOList">
            <a:extLst>
              <a:ext uri="{FF2B5EF4-FFF2-40B4-BE49-F238E27FC236}">
                <a16:creationId xmlns:a16="http://schemas.microsoft.com/office/drawing/2014/main" id="{88B6F4B9-36A4-3E3D-E701-14B6A061C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681" y="1335024"/>
            <a:ext cx="9417519" cy="50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79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3E7-F1E4-BFB6-4A8A-7A9F8528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time display function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 descr="Time">
            <a:extLst>
              <a:ext uri="{FF2B5EF4-FFF2-40B4-BE49-F238E27FC236}">
                <a16:creationId xmlns:a16="http://schemas.microsoft.com/office/drawing/2014/main" id="{F2B02C33-19CC-A5E4-7732-BA1155E0F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411" y="1415948"/>
            <a:ext cx="9346202" cy="49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210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3" name="Rectangle 413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Jarvis Desktop Wallpapers - Top Free Jarvis Desktop Backgrounds -  WallpaperAccess">
            <a:extLst>
              <a:ext uri="{FF2B5EF4-FFF2-40B4-BE49-F238E27FC236}">
                <a16:creationId xmlns:a16="http://schemas.microsoft.com/office/drawing/2014/main" id="{B35324BA-85D3-39EC-D195-8A1D462D2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6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8646E-8E85-D1A5-7A53-E52A2B13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IN" dirty="0"/>
              <a:t>Introduction</a:t>
            </a:r>
          </a:p>
        </p:txBody>
      </p:sp>
      <p:cxnSp>
        <p:nvCxnSpPr>
          <p:cNvPr id="4135" name="Straight Connector 413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E39E-4D0D-59C3-BA79-FBFE0378A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51" y="1087350"/>
            <a:ext cx="6574112" cy="5571066"/>
          </a:xfrm>
        </p:spPr>
        <p:txBody>
          <a:bodyPr anchor="ctr">
            <a:normAutofit/>
          </a:bodyPr>
          <a:lstStyle/>
          <a:p>
            <a:r>
              <a:rPr lang="en-IN" dirty="0"/>
              <a:t>With the current trend of AI seemingly having a boom and everything being voice controlled becoming more common than ever, this project focuses on implementing a personal desktop voice assistant to make trivial tasks all the more easier. We call it FRIDAY.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AutoShape 2" descr="White and blue core-themed illustration, Iron Man's armor War Machine Edwin  Jarvis Logo, arc, blue, iron Man png | PNGEgg">
            <a:extLst>
              <a:ext uri="{FF2B5EF4-FFF2-40B4-BE49-F238E27FC236}">
                <a16:creationId xmlns:a16="http://schemas.microsoft.com/office/drawing/2014/main" id="{FBB44FDD-3D76-E9F7-890F-272C7951E4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49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F761-BFD6-8183-DAB6-9B686AD8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Calculator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OpenCalculator">
            <a:extLst>
              <a:ext uri="{FF2B5EF4-FFF2-40B4-BE49-F238E27FC236}">
                <a16:creationId xmlns:a16="http://schemas.microsoft.com/office/drawing/2014/main" id="{F6FF72DD-F986-6112-DEF5-3CBE1B72F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699" y="1395664"/>
            <a:ext cx="9418632" cy="50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430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7116-6A30-9580-D97E-25BB856B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28" y="356616"/>
            <a:ext cx="9720072" cy="1374213"/>
          </a:xfrm>
        </p:spPr>
        <p:txBody>
          <a:bodyPr/>
          <a:lstStyle/>
          <a:p>
            <a:r>
              <a:rPr lang="en-IN" dirty="0"/>
              <a:t>Weather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2D50C-182C-3969-F97D-67159581B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585" y="1408113"/>
            <a:ext cx="9350829" cy="5259841"/>
          </a:xfrm>
        </p:spPr>
      </p:pic>
    </p:spTree>
    <p:extLst>
      <p:ext uri="{BB962C8B-B14F-4D97-AF65-F5344CB8AC3E}">
        <p14:creationId xmlns:p14="http://schemas.microsoft.com/office/powerpoint/2010/main" val="341004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595F-9A2C-AFB3-F103-5E603C01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420" y="3599662"/>
            <a:ext cx="7793301" cy="796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Function to open different websites (EX: Spotify, GitHub, YouTube)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OpenYoutube">
            <a:extLst>
              <a:ext uri="{FF2B5EF4-FFF2-40B4-BE49-F238E27FC236}">
                <a16:creationId xmlns:a16="http://schemas.microsoft.com/office/drawing/2014/main" id="{43C408A7-285C-0B56-F765-ABE2B7765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28" y="318063"/>
            <a:ext cx="5393030" cy="2873193"/>
          </a:xfrm>
          <a:prstGeom prst="rect">
            <a:avLst/>
          </a:prstGeom>
        </p:spPr>
      </p:pic>
      <p:pic>
        <p:nvPicPr>
          <p:cNvPr id="5" name="Picture 4" descr="OpenSpotify">
            <a:extLst>
              <a:ext uri="{FF2B5EF4-FFF2-40B4-BE49-F238E27FC236}">
                <a16:creationId xmlns:a16="http://schemas.microsoft.com/office/drawing/2014/main" id="{53B53329-78CA-33D5-0FBF-2C41E6FD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22" y="4134403"/>
            <a:ext cx="4512755" cy="2405533"/>
          </a:xfrm>
          <a:prstGeom prst="rect">
            <a:avLst/>
          </a:prstGeom>
        </p:spPr>
      </p:pic>
      <p:pic>
        <p:nvPicPr>
          <p:cNvPr id="6" name="Picture 5" descr="OpenGithub">
            <a:extLst>
              <a:ext uri="{FF2B5EF4-FFF2-40B4-BE49-F238E27FC236}">
                <a16:creationId xmlns:a16="http://schemas.microsoft.com/office/drawing/2014/main" id="{9AD1796B-2CF1-6CA4-93FB-0D621E90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423" y="318064"/>
            <a:ext cx="5380613" cy="28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7355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6C57-4C5C-1354-C50C-AD22B2EA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Jokes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DadJokes">
            <a:extLst>
              <a:ext uri="{FF2B5EF4-FFF2-40B4-BE49-F238E27FC236}">
                <a16:creationId xmlns:a16="http://schemas.microsoft.com/office/drawing/2014/main" id="{D187AE72-CF87-3C13-4E1A-A7036FC13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963" y="1334038"/>
            <a:ext cx="9562074" cy="51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11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0FC2-4634-6BB1-D983-5945003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system control panel function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 descr="ControlPanel">
            <a:extLst>
              <a:ext uri="{FF2B5EF4-FFF2-40B4-BE49-F238E27FC236}">
                <a16:creationId xmlns:a16="http://schemas.microsoft.com/office/drawing/2014/main" id="{5B98517A-E50F-EF5C-AB73-740211E74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175" y="1333608"/>
            <a:ext cx="9436990" cy="50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300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851-AD42-38E4-82B7-7D94CFB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for invalid/wrong command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WrongCommand">
            <a:extLst>
              <a:ext uri="{FF2B5EF4-FFF2-40B4-BE49-F238E27FC236}">
                <a16:creationId xmlns:a16="http://schemas.microsoft.com/office/drawing/2014/main" id="{72184EC5-25ED-B2DD-7231-AE300E110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335024"/>
            <a:ext cx="9720072" cy="518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4986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3" name="Rectangle 821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omputer Interface High Tech 4K Wallpaper #47">
            <a:extLst>
              <a:ext uri="{FF2B5EF4-FFF2-40B4-BE49-F238E27FC236}">
                <a16:creationId xmlns:a16="http://schemas.microsoft.com/office/drawing/2014/main" id="{1D9B7210-F752-337E-A296-DF03BA74B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15" name="Straight Connector 821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2149-93C5-79C9-E9E6-CC557F3AF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r>
              <a:rPr lang="en-IN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0897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89FBB-2C43-9278-A88D-B7B58183994B}"/>
              </a:ext>
            </a:extLst>
          </p:cNvPr>
          <p:cNvSpPr txBox="1"/>
          <p:nvPr/>
        </p:nvSpPr>
        <p:spPr>
          <a:xfrm>
            <a:off x="1129085" y="779228"/>
            <a:ext cx="72515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/>
              <a:t>FEATURES</a:t>
            </a:r>
          </a:p>
        </p:txBody>
      </p:sp>
      <p:pic>
        <p:nvPicPr>
          <p:cNvPr id="3074" name="Picture 2" descr="Google Maps Logo transparent PNG - StickPNG">
            <a:extLst>
              <a:ext uri="{FF2B5EF4-FFF2-40B4-BE49-F238E27FC236}">
                <a16:creationId xmlns:a16="http://schemas.microsoft.com/office/drawing/2014/main" id="{C49CC8E6-AD2B-770A-F1CD-C3937565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531" y="3574707"/>
            <a:ext cx="2630427" cy="167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ouTube Logo PNG, Transparent YouTube Logo Icon Free DOWNLOAD">
            <a:extLst>
              <a:ext uri="{FF2B5EF4-FFF2-40B4-BE49-F238E27FC236}">
                <a16:creationId xmlns:a16="http://schemas.microsoft.com/office/drawing/2014/main" id="{B5AEC53C-33D8-DD3A-4A60-9D195A85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05" y="1294015"/>
            <a:ext cx="2942984" cy="22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DEA665D-2C68-3A28-CA04-88DB95E9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00" y="1164247"/>
            <a:ext cx="2078116" cy="207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ikipedia Logo PNG, Wikipedia The Free Encyclopedia Free Download - Free Transparent  PNG Logos">
            <a:extLst>
              <a:ext uri="{FF2B5EF4-FFF2-40B4-BE49-F238E27FC236}">
                <a16:creationId xmlns:a16="http://schemas.microsoft.com/office/drawing/2014/main" id="{8D853308-0C7D-CB7E-0B68-24865883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310" y="3372131"/>
            <a:ext cx="1880386" cy="18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6C870-319C-4C68-8BE8-CC0FF471C553}"/>
              </a:ext>
            </a:extLst>
          </p:cNvPr>
          <p:cNvSpPr txBox="1"/>
          <p:nvPr/>
        </p:nvSpPr>
        <p:spPr>
          <a:xfrm>
            <a:off x="809439" y="4549164"/>
            <a:ext cx="6066817" cy="684000"/>
          </a:xfrm>
          <a:prstGeom prst="round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</a:rPr>
              <a:t>Can open websites like GitHub, Spotify, Stack Overflow, etc.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3400C-1FFF-4B82-927C-2FFA57553145}"/>
              </a:ext>
            </a:extLst>
          </p:cNvPr>
          <p:cNvSpPr txBox="1"/>
          <p:nvPr/>
        </p:nvSpPr>
        <p:spPr>
          <a:xfrm>
            <a:off x="809444" y="2997459"/>
            <a:ext cx="6066817" cy="684000"/>
          </a:xfrm>
          <a:prstGeom prst="round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Greets the user according to the time of the day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A7506-9862-4813-BCBE-A71149D5EAB0}"/>
              </a:ext>
            </a:extLst>
          </p:cNvPr>
          <p:cNvSpPr txBox="1"/>
          <p:nvPr/>
        </p:nvSpPr>
        <p:spPr>
          <a:xfrm>
            <a:off x="809438" y="2138279"/>
            <a:ext cx="6066817" cy="78319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It has a login system. The voice assistant is only activated after the login is successful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5072C-62D9-4943-A342-AF9EEA09441F}"/>
              </a:ext>
            </a:extLst>
          </p:cNvPr>
          <p:cNvSpPr txBox="1"/>
          <p:nvPr/>
        </p:nvSpPr>
        <p:spPr>
          <a:xfrm>
            <a:off x="809440" y="3777574"/>
            <a:ext cx="6066817" cy="684000"/>
          </a:xfrm>
          <a:prstGeom prst="round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Can search anything in Wikipedia and Google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01ED9F-1DE5-4830-9F9A-4E8AE9E7D683}"/>
              </a:ext>
            </a:extLst>
          </p:cNvPr>
          <p:cNvSpPr txBox="1"/>
          <p:nvPr/>
        </p:nvSpPr>
        <p:spPr>
          <a:xfrm>
            <a:off x="809439" y="5320754"/>
            <a:ext cx="6066817" cy="684000"/>
          </a:xfrm>
          <a:prstGeom prst="round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</a:rPr>
              <a:t>Can search any location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968589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A025A6-63E9-E0BA-2BE9-98C9A9F4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9000"/>
                    </a14:imgEffect>
                    <a14:imgEffect>
                      <a14:colorTemperature colorTemp="4935"/>
                    </a14:imgEffect>
                    <a14:imgEffect>
                      <a14:saturation sat="292000"/>
                    </a14:imgEffect>
                    <a14:imgEffect>
                      <a14:brightnessContrast bright="2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8067" y="640080"/>
            <a:ext cx="2628053" cy="262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wspaper PNG Transparent Images - PNG All">
            <a:extLst>
              <a:ext uri="{FF2B5EF4-FFF2-40B4-BE49-F238E27FC236}">
                <a16:creationId xmlns:a16="http://schemas.microsoft.com/office/drawing/2014/main" id="{680C5AC1-A9F6-0FE2-6D45-7CE1F6A8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6949" y="3832261"/>
            <a:ext cx="3504972" cy="17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3F964-0919-4B8D-B130-FCF7D91816E2}"/>
              </a:ext>
            </a:extLst>
          </p:cNvPr>
          <p:cNvSpPr txBox="1"/>
          <p:nvPr/>
        </p:nvSpPr>
        <p:spPr>
          <a:xfrm>
            <a:off x="1047983" y="1246372"/>
            <a:ext cx="6066817" cy="78319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	Can send automated WhatsApp message to any  	mobile phone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76241-830F-4F64-9311-46B49F1AD408}"/>
              </a:ext>
            </a:extLst>
          </p:cNvPr>
          <p:cNvSpPr txBox="1"/>
          <p:nvPr/>
        </p:nvSpPr>
        <p:spPr>
          <a:xfrm>
            <a:off x="1047981" y="2079266"/>
            <a:ext cx="6066817" cy="6840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 	Can tell random jokes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BDFA2-75C1-49CB-8D3B-F0184FD157B0}"/>
              </a:ext>
            </a:extLst>
          </p:cNvPr>
          <p:cNvSpPr txBox="1"/>
          <p:nvPr/>
        </p:nvSpPr>
        <p:spPr>
          <a:xfrm>
            <a:off x="1047981" y="2866351"/>
            <a:ext cx="6066817" cy="6840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 	Can tell the weather of any city in the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0A5EA-A587-4A49-81BE-1C0FFC857836}"/>
              </a:ext>
            </a:extLst>
          </p:cNvPr>
          <p:cNvSpPr txBox="1"/>
          <p:nvPr/>
        </p:nvSpPr>
        <p:spPr>
          <a:xfrm>
            <a:off x="1047981" y="3637828"/>
            <a:ext cx="6066817" cy="6840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000" dirty="0">
                <a:solidFill>
                  <a:schemeClr val="bg1"/>
                </a:solidFill>
              </a:rPr>
              <a:t>Can read and display the current news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05E5B-9680-4B95-A972-58D1567B8844}"/>
              </a:ext>
            </a:extLst>
          </p:cNvPr>
          <p:cNvSpPr txBox="1"/>
          <p:nvPr/>
        </p:nvSpPr>
        <p:spPr>
          <a:xfrm>
            <a:off x="1047980" y="4428929"/>
            <a:ext cx="6066817" cy="6840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 	It has a dedicated To-Do list/Memo</a:t>
            </a:r>
          </a:p>
        </p:txBody>
      </p:sp>
    </p:spTree>
    <p:extLst>
      <p:ext uri="{BB962C8B-B14F-4D97-AF65-F5344CB8AC3E}">
        <p14:creationId xmlns:p14="http://schemas.microsoft.com/office/powerpoint/2010/main" val="1058366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2th Gen Intel Core">
            <a:extLst>
              <a:ext uri="{FF2B5EF4-FFF2-40B4-BE49-F238E27FC236}">
                <a16:creationId xmlns:a16="http://schemas.microsoft.com/office/drawing/2014/main" id="{3922B14B-C166-95A2-25B8-FE7007849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DC51BEF-BB03-F867-435A-B70E87BC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IN"/>
              <a:t>Hardware requirements</a:t>
            </a:r>
            <a:endParaRPr lang="en-IN" dirty="0"/>
          </a:p>
        </p:txBody>
      </p:sp>
      <p:cxnSp>
        <p:nvCxnSpPr>
          <p:cNvPr id="6151" name="Straight Connector 6150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4B5FA-5DD3-94FF-D58E-FB9804D95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30029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36110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AB84-E1DB-3BFA-72F5-644DC049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IN" dirty="0"/>
              <a:t>Python Modules used in project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F230B73-63D0-1958-180F-8C6F413E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b="1" dirty="0"/>
              <a:t>Pyttsx3: </a:t>
            </a:r>
          </a:p>
          <a:p>
            <a:r>
              <a:rPr lang="en-US" dirty="0"/>
              <a:t>It  is a text-to-speech conversion library in Python. Unlike alternative libraries, it works offline, and is compatible with both Python 2 and 3.</a:t>
            </a:r>
          </a:p>
          <a:p>
            <a:endParaRPr lang="en-US" dirty="0"/>
          </a:p>
          <a:p>
            <a:r>
              <a:rPr lang="en-US" b="1" dirty="0" err="1"/>
              <a:t>speechRecognition</a:t>
            </a:r>
            <a:r>
              <a:rPr lang="en-US" b="1" dirty="0"/>
              <a:t>: </a:t>
            </a:r>
          </a:p>
          <a:p>
            <a:r>
              <a:rPr lang="en-US" dirty="0"/>
              <a:t>Library for performing speech recognition, with support for several engines and APIs, online and offline.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22" descr="Abstract background of data">
            <a:extLst>
              <a:ext uri="{FF2B5EF4-FFF2-40B4-BE49-F238E27FC236}">
                <a16:creationId xmlns:a16="http://schemas.microsoft.com/office/drawing/2014/main" id="{60C403AB-EBC2-4446-AFC8-2AFD8E270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3" r="35182"/>
          <a:stretch/>
        </p:blipFill>
        <p:spPr>
          <a:xfrm>
            <a:off x="7552267" y="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97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B349D-2803-A3D9-1DF4-A691BC356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719222"/>
            <a:ext cx="5859271" cy="5674360"/>
          </a:xfrm>
        </p:spPr>
        <p:txBody>
          <a:bodyPr>
            <a:normAutofit/>
          </a:bodyPr>
          <a:lstStyle/>
          <a:p>
            <a:r>
              <a:rPr lang="en-US" sz="2400" b="1" dirty="0"/>
              <a:t>Wikipedia: </a:t>
            </a:r>
          </a:p>
          <a:p>
            <a:r>
              <a:rPr lang="en-US" dirty="0"/>
              <a:t>Wikipedia API for Python</a:t>
            </a:r>
          </a:p>
          <a:p>
            <a:endParaRPr lang="en-US" dirty="0"/>
          </a:p>
          <a:p>
            <a:r>
              <a:rPr lang="en-US" sz="2400" b="1" dirty="0"/>
              <a:t>Pyaudio</a:t>
            </a:r>
            <a:r>
              <a:rPr lang="en-US" b="1" dirty="0"/>
              <a:t>:</a:t>
            </a:r>
          </a:p>
          <a:p>
            <a:r>
              <a:rPr lang="en-US" dirty="0"/>
              <a:t>It provides Python bindings for PortAudio v19, the cross-platform audio I/O library. With this, you can easily use Python to play and record audio on a variety of platforms, such as Linux,  Windows, and macOS.</a:t>
            </a:r>
          </a:p>
          <a:p>
            <a:endParaRPr lang="en-US" dirty="0"/>
          </a:p>
          <a:p>
            <a:r>
              <a:rPr lang="en-US" sz="2400" b="1" dirty="0"/>
              <a:t>Selenium:</a:t>
            </a:r>
          </a:p>
          <a:p>
            <a:r>
              <a:rPr lang="en-US" dirty="0"/>
              <a:t>Python language bindings for Selenium WebDriver. The selenium package is used to automate web browser interaction from Python.</a:t>
            </a:r>
          </a:p>
          <a:p>
            <a:endParaRPr lang="en-IN" dirty="0"/>
          </a:p>
        </p:txBody>
      </p:sp>
      <p:pic>
        <p:nvPicPr>
          <p:cNvPr id="2050" name="Picture 2" descr="500+ Best Code Pictures [HD] | Download Free Images on Unsplash">
            <a:extLst>
              <a:ext uri="{FF2B5EF4-FFF2-40B4-BE49-F238E27FC236}">
                <a16:creationId xmlns:a16="http://schemas.microsoft.com/office/drawing/2014/main" id="{BD496DA6-A0E0-22C7-E93D-A60D217F8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0"/>
            <a:ext cx="468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39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D44A-8B4C-BD0E-31FC-1F4EADE5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620202"/>
            <a:ext cx="5567172" cy="5689158"/>
          </a:xfrm>
        </p:spPr>
        <p:txBody>
          <a:bodyPr/>
          <a:lstStyle/>
          <a:p>
            <a:r>
              <a:rPr lang="en-US" sz="2400" b="1" dirty="0" err="1"/>
              <a:t>Tkinter</a:t>
            </a:r>
            <a:r>
              <a:rPr lang="en-US" dirty="0"/>
              <a:t>:</a:t>
            </a:r>
          </a:p>
          <a:p>
            <a:r>
              <a:rPr lang="en-US" dirty="0"/>
              <a:t> It is the standard GUI library for Python. Python when combined with </a:t>
            </a:r>
            <a:r>
              <a:rPr lang="en-US" dirty="0" err="1"/>
              <a:t>Tkinter</a:t>
            </a:r>
            <a:r>
              <a:rPr lang="en-US" dirty="0"/>
              <a:t> provides a fast and easy way to create GUI applications. </a:t>
            </a:r>
            <a:r>
              <a:rPr lang="en-US" dirty="0" err="1"/>
              <a:t>Tkinter</a:t>
            </a:r>
            <a:r>
              <a:rPr lang="en-US" dirty="0"/>
              <a:t> provides a powerful object-oriented interface to the Tk GUI toolkit.</a:t>
            </a:r>
          </a:p>
          <a:p>
            <a:endParaRPr lang="en-US" dirty="0"/>
          </a:p>
          <a:p>
            <a:r>
              <a:rPr lang="en-US" sz="2400" b="1" dirty="0" err="1"/>
              <a:t>lxml</a:t>
            </a:r>
            <a:r>
              <a:rPr lang="en-US" sz="2400" dirty="0"/>
              <a:t>: </a:t>
            </a:r>
          </a:p>
          <a:p>
            <a:r>
              <a:rPr lang="en-US" dirty="0"/>
              <a:t>Powerful and Pythonic XML processing library combining libxml2/</a:t>
            </a:r>
            <a:r>
              <a:rPr lang="en-US" dirty="0" err="1"/>
              <a:t>libxslt</a:t>
            </a:r>
            <a:r>
              <a:rPr lang="en-US" dirty="0"/>
              <a:t> with the Element Tree API</a:t>
            </a:r>
          </a:p>
          <a:p>
            <a:endParaRPr lang="en-US" dirty="0"/>
          </a:p>
          <a:p>
            <a:r>
              <a:rPr lang="en-US" sz="2400" b="1" dirty="0" err="1"/>
              <a:t>wego</a:t>
            </a:r>
            <a:r>
              <a:rPr lang="en-US" b="1" dirty="0"/>
              <a:t>:</a:t>
            </a:r>
          </a:p>
          <a:p>
            <a:r>
              <a:rPr lang="en-US" dirty="0"/>
              <a:t> Module for weather printing format in console</a:t>
            </a:r>
          </a:p>
          <a:p>
            <a:endParaRPr lang="en-IN" dirty="0"/>
          </a:p>
        </p:txBody>
      </p:sp>
      <p:pic>
        <p:nvPicPr>
          <p:cNvPr id="4098" name="Picture 2" descr="Our alliance is accelerating responsible AI | World Economic Forum">
            <a:extLst>
              <a:ext uri="{FF2B5EF4-FFF2-40B4-BE49-F238E27FC236}">
                <a16:creationId xmlns:a16="http://schemas.microsoft.com/office/drawing/2014/main" id="{1AA2B34F-7A2A-8CE3-BF05-040FE1010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0"/>
            <a:ext cx="4813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13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48BD-C98D-D23C-BABD-7F4DAB3F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683812"/>
            <a:ext cx="5249672" cy="5625548"/>
          </a:xfrm>
        </p:spPr>
        <p:txBody>
          <a:bodyPr>
            <a:normAutofit/>
          </a:bodyPr>
          <a:lstStyle/>
          <a:p>
            <a:r>
              <a:rPr lang="en-US" sz="2400" b="1" dirty="0"/>
              <a:t>bs4</a:t>
            </a:r>
            <a:r>
              <a:rPr lang="en-US" dirty="0"/>
              <a:t>:</a:t>
            </a:r>
          </a:p>
          <a:p>
            <a:r>
              <a:rPr lang="en-US" dirty="0"/>
              <a:t> This is a dummy package managed by the developer of Beautiful Soup to prevent name squatting. The official name of </a:t>
            </a:r>
            <a:r>
              <a:rPr lang="en-US" dirty="0" err="1"/>
              <a:t>PyPI’s</a:t>
            </a:r>
            <a:r>
              <a:rPr lang="en-US" dirty="0"/>
              <a:t> Beautiful Soup Python package is beautifulsoup4. This package ensures that if you type pip install bs4 by mistake you will end up with Beautiful Soup.</a:t>
            </a:r>
          </a:p>
          <a:p>
            <a:endParaRPr lang="en-US" dirty="0"/>
          </a:p>
        </p:txBody>
      </p:sp>
      <p:pic>
        <p:nvPicPr>
          <p:cNvPr id="5122" name="Picture 2" descr="Why every student should study computer science (opinion)">
            <a:extLst>
              <a:ext uri="{FF2B5EF4-FFF2-40B4-BE49-F238E27FC236}">
                <a16:creationId xmlns:a16="http://schemas.microsoft.com/office/drawing/2014/main" id="{32E36A91-4691-2535-5AF3-9183AE1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0"/>
            <a:ext cx="5264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77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290</TotalTime>
  <Words>578</Words>
  <Application>Microsoft Office PowerPoint</Application>
  <PresentationFormat>Widescreen</PresentationFormat>
  <Paragraphs>70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Bahnschrift SemiCondensed</vt:lpstr>
      <vt:lpstr>Calibri</vt:lpstr>
      <vt:lpstr>Tw Cen MT</vt:lpstr>
      <vt:lpstr>Tw Cen MT Condensed</vt:lpstr>
      <vt:lpstr>Wingdings 3</vt:lpstr>
      <vt:lpstr>Integral</vt:lpstr>
      <vt:lpstr>Personal Desktop voice assistant using python</vt:lpstr>
      <vt:lpstr>Introduction</vt:lpstr>
      <vt:lpstr>PowerPoint Presentation</vt:lpstr>
      <vt:lpstr>PowerPoint Presentation</vt:lpstr>
      <vt:lpstr>Hardware requirements</vt:lpstr>
      <vt:lpstr>Python Modules used in project</vt:lpstr>
      <vt:lpstr>PowerPoint Presentation</vt:lpstr>
      <vt:lpstr>PowerPoint Presentation</vt:lpstr>
      <vt:lpstr>PowerPoint Presentation</vt:lpstr>
      <vt:lpstr>Output for each function of FRIDAY</vt:lpstr>
      <vt:lpstr>Successful Login Prompt </vt:lpstr>
      <vt:lpstr>Prompt for incorrect login credentials </vt:lpstr>
      <vt:lpstr>Google search function </vt:lpstr>
      <vt:lpstr>Current news function </vt:lpstr>
      <vt:lpstr>Play music function </vt:lpstr>
      <vt:lpstr>Google maps search function </vt:lpstr>
      <vt:lpstr>Wikipedia search function </vt:lpstr>
      <vt:lpstr>To-Do List function </vt:lpstr>
      <vt:lpstr>Current time display function </vt:lpstr>
      <vt:lpstr>Calculator function </vt:lpstr>
      <vt:lpstr>Weather report</vt:lpstr>
      <vt:lpstr>Function to open different websites (EX: Spotify, GitHub, YouTube) </vt:lpstr>
      <vt:lpstr>Jokes function </vt:lpstr>
      <vt:lpstr>Open system control panel function </vt:lpstr>
      <vt:lpstr>Response for invalid/wrong command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Giridharan Achari</dc:creator>
  <cp:lastModifiedBy>Rahul Mishra</cp:lastModifiedBy>
  <cp:revision>6</cp:revision>
  <dcterms:created xsi:type="dcterms:W3CDTF">2022-11-17T06:21:17Z</dcterms:created>
  <dcterms:modified xsi:type="dcterms:W3CDTF">2024-11-20T13:48:27Z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